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321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2" r:id="rId15"/>
    <p:sldId id="314" r:id="rId16"/>
    <p:sldId id="273" r:id="rId17"/>
    <p:sldId id="274" r:id="rId18"/>
    <p:sldId id="275" r:id="rId19"/>
    <p:sldId id="276" r:id="rId20"/>
    <p:sldId id="277" r:id="rId21"/>
    <p:sldId id="278" r:id="rId22"/>
    <p:sldId id="318" r:id="rId23"/>
    <p:sldId id="298" r:id="rId24"/>
    <p:sldId id="299" r:id="rId25"/>
    <p:sldId id="300" r:id="rId26"/>
    <p:sldId id="301" r:id="rId27"/>
    <p:sldId id="302" r:id="rId28"/>
    <p:sldId id="308" r:id="rId29"/>
    <p:sldId id="315" r:id="rId30"/>
    <p:sldId id="310" r:id="rId31"/>
    <p:sldId id="319" r:id="rId32"/>
    <p:sldId id="311" r:id="rId33"/>
    <p:sldId id="312" r:id="rId34"/>
    <p:sldId id="313" r:id="rId35"/>
    <p:sldId id="279" r:id="rId36"/>
    <p:sldId id="280" r:id="rId37"/>
    <p:sldId id="281" r:id="rId38"/>
    <p:sldId id="316" r:id="rId39"/>
    <p:sldId id="283" r:id="rId40"/>
    <p:sldId id="284" r:id="rId41"/>
    <p:sldId id="296" r:id="rId42"/>
    <p:sldId id="317" r:id="rId43"/>
    <p:sldId id="285" r:id="rId44"/>
    <p:sldId id="287" r:id="rId45"/>
    <p:sldId id="288" r:id="rId46"/>
    <p:sldId id="289" r:id="rId47"/>
    <p:sldId id="290" r:id="rId48"/>
    <p:sldId id="291" r:id="rId49"/>
    <p:sldId id="292" r:id="rId50"/>
    <p:sldId id="294" r:id="rId51"/>
    <p:sldId id="320" r:id="rId52"/>
    <p:sldId id="295" r:id="rId53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iBZcvZjKnp6r222nVLnPB5iqCg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6" y="5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E731B-9986-48BB-89C6-8D3E9E45439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D280EF5-F6B1-4D49-A9E6-3A7A1319D924}">
      <dgm:prSet custT="1"/>
      <dgm:spPr/>
      <dgm:t>
        <a:bodyPr/>
        <a:lstStyle/>
        <a:p>
          <a:pPr latinLnBrk="1"/>
          <a:r>
            <a:rPr lang="en-US" altLang="ko-KR" sz="1200" b="1" dirty="0" err="1"/>
            <a:t>final_first</a:t>
          </a:r>
          <a:endParaRPr lang="ko-KR" altLang="en-US" sz="1200" b="1" dirty="0"/>
        </a:p>
      </dgm:t>
    </dgm:pt>
    <dgm:pt modelId="{BFAEEAE3-74A2-4C98-B8F1-C4734B7643C0}" type="parTrans" cxnId="{B9C7D728-CB27-4217-8370-324CBBC4CF5D}">
      <dgm:prSet/>
      <dgm:spPr/>
      <dgm:t>
        <a:bodyPr/>
        <a:lstStyle/>
        <a:p>
          <a:pPr latinLnBrk="1"/>
          <a:endParaRPr lang="ko-KR" altLang="en-US"/>
        </a:p>
      </dgm:t>
    </dgm:pt>
    <dgm:pt modelId="{C54EFACA-E783-486F-9C8F-886105706803}" type="sibTrans" cxnId="{B9C7D728-CB27-4217-8370-324CBBC4CF5D}">
      <dgm:prSet/>
      <dgm:spPr/>
      <dgm:t>
        <a:bodyPr/>
        <a:lstStyle/>
        <a:p>
          <a:pPr latinLnBrk="1"/>
          <a:endParaRPr lang="ko-KR" altLang="en-US"/>
        </a:p>
      </dgm:t>
    </dgm:pt>
    <dgm:pt modelId="{151B7238-584A-48B7-BDC9-0DB2C95AC42D}">
      <dgm:prSet custT="1"/>
      <dgm:spPr/>
      <dgm:t>
        <a:bodyPr/>
        <a:lstStyle/>
        <a:p>
          <a:pPr latinLnBrk="1"/>
          <a:r>
            <a:rPr lang="ko-KR" sz="800" b="1" dirty="0"/>
            <a:t>.</a:t>
          </a:r>
          <a:r>
            <a:rPr lang="ko-KR" sz="800" b="1" dirty="0" err="1"/>
            <a:t>env</a:t>
          </a:r>
          <a:r>
            <a:rPr lang="ko-KR" sz="800" b="1" dirty="0"/>
            <a:t> </a:t>
          </a:r>
          <a:endParaRPr lang="en-US" altLang="ko-KR" sz="800" b="1" dirty="0"/>
        </a:p>
        <a:p>
          <a:pPr latinLnBrk="1"/>
          <a:r>
            <a:rPr lang="en-US" sz="500" dirty="0"/>
            <a:t>– </a:t>
          </a:r>
          <a:r>
            <a:rPr lang="ko-KR" sz="500" dirty="0"/>
            <a:t>환경 변수 파일 </a:t>
          </a:r>
        </a:p>
      </dgm:t>
    </dgm:pt>
    <dgm:pt modelId="{27B3A702-6F22-4459-A1ED-C27D025A81F7}" type="parTrans" cxnId="{16859B79-80C1-41D3-B482-D96D72AEF58C}">
      <dgm:prSet/>
      <dgm:spPr/>
      <dgm:t>
        <a:bodyPr/>
        <a:lstStyle/>
        <a:p>
          <a:pPr latinLnBrk="1"/>
          <a:endParaRPr lang="ko-KR" altLang="en-US"/>
        </a:p>
      </dgm:t>
    </dgm:pt>
    <dgm:pt modelId="{9209D669-FEBD-4320-A844-D7448D8211F7}" type="sibTrans" cxnId="{16859B79-80C1-41D3-B482-D96D72AEF58C}">
      <dgm:prSet/>
      <dgm:spPr/>
      <dgm:t>
        <a:bodyPr/>
        <a:lstStyle/>
        <a:p>
          <a:pPr latinLnBrk="1"/>
          <a:endParaRPr lang="ko-KR" altLang="en-US"/>
        </a:p>
      </dgm:t>
    </dgm:pt>
    <dgm:pt modelId="{5445E1C5-8531-4591-849E-D3723766F0A9}">
      <dgm:prSet custT="1"/>
      <dgm:spPr/>
      <dgm:t>
        <a:bodyPr/>
        <a:lstStyle/>
        <a:p>
          <a:pPr latinLnBrk="1"/>
          <a:r>
            <a:rPr lang="ko-KR" sz="700" dirty="0"/>
            <a:t>load_data.py </a:t>
          </a:r>
          <a:endParaRPr lang="en-US" altLang="ko-KR" sz="700" dirty="0"/>
        </a:p>
        <a:p>
          <a:pPr latinLnBrk="1"/>
          <a:r>
            <a:rPr lang="ko-KR" sz="500" dirty="0"/>
            <a:t>- 데이터 로드 스크립트</a:t>
          </a:r>
        </a:p>
      </dgm:t>
    </dgm:pt>
    <dgm:pt modelId="{10AF4B97-A441-4BE7-9A4D-030F11640F75}" type="parTrans" cxnId="{FB568340-0433-4D3E-A971-977EF300B41A}">
      <dgm:prSet/>
      <dgm:spPr/>
      <dgm:t>
        <a:bodyPr/>
        <a:lstStyle/>
        <a:p>
          <a:pPr latinLnBrk="1"/>
          <a:endParaRPr lang="ko-KR" altLang="en-US"/>
        </a:p>
      </dgm:t>
    </dgm:pt>
    <dgm:pt modelId="{1415160A-C9B1-4D18-83EA-83F79863E595}" type="sibTrans" cxnId="{FB568340-0433-4D3E-A971-977EF300B41A}">
      <dgm:prSet/>
      <dgm:spPr/>
      <dgm:t>
        <a:bodyPr/>
        <a:lstStyle/>
        <a:p>
          <a:pPr latinLnBrk="1"/>
          <a:endParaRPr lang="ko-KR" altLang="en-US"/>
        </a:p>
      </dgm:t>
    </dgm:pt>
    <dgm:pt modelId="{33F2E934-7A56-4EBD-91AA-8F84296F6900}">
      <dgm:prSet custT="1"/>
      <dgm:spPr/>
      <dgm:t>
        <a:bodyPr/>
        <a:lstStyle/>
        <a:p>
          <a:pPr latinLnBrk="1"/>
          <a:r>
            <a:rPr lang="ko-KR" sz="700" dirty="0"/>
            <a:t>README.md </a:t>
          </a:r>
          <a:endParaRPr lang="en-US" altLang="ko-KR" sz="700" dirty="0"/>
        </a:p>
        <a:p>
          <a:pPr latinLnBrk="1"/>
          <a:r>
            <a:rPr lang="ko-KR" sz="500" dirty="0"/>
            <a:t>- 프로젝트 가이드</a:t>
          </a:r>
        </a:p>
      </dgm:t>
    </dgm:pt>
    <dgm:pt modelId="{4A113068-BBC6-4575-986A-9B7CAEE2D095}" type="parTrans" cxnId="{1E1D5162-7765-4FFD-A504-25993423F88A}">
      <dgm:prSet/>
      <dgm:spPr/>
      <dgm:t>
        <a:bodyPr/>
        <a:lstStyle/>
        <a:p>
          <a:pPr latinLnBrk="1"/>
          <a:endParaRPr lang="ko-KR" altLang="en-US"/>
        </a:p>
      </dgm:t>
    </dgm:pt>
    <dgm:pt modelId="{02712355-687C-4A93-9A8A-FA1DEC6943F0}" type="sibTrans" cxnId="{1E1D5162-7765-4FFD-A504-25993423F88A}">
      <dgm:prSet/>
      <dgm:spPr/>
      <dgm:t>
        <a:bodyPr/>
        <a:lstStyle/>
        <a:p>
          <a:pPr latinLnBrk="1"/>
          <a:endParaRPr lang="ko-KR" altLang="en-US"/>
        </a:p>
      </dgm:t>
    </dgm:pt>
    <dgm:pt modelId="{A36E3DB3-C5DB-4F58-A8C2-30E6EB02E9F1}">
      <dgm:prSet custT="1"/>
      <dgm:spPr/>
      <dgm:t>
        <a:bodyPr/>
        <a:lstStyle/>
        <a:p>
          <a:pPr latinLnBrk="1"/>
          <a:r>
            <a:rPr lang="ko-KR" sz="700" dirty="0"/>
            <a:t>requirements.txt </a:t>
          </a:r>
          <a:endParaRPr lang="en-US" altLang="ko-KR" sz="700" dirty="0"/>
        </a:p>
        <a:p>
          <a:pPr latinLnBrk="1"/>
          <a:r>
            <a:rPr lang="ko-KR" sz="500" dirty="0"/>
            <a:t>- 프로젝트 패키지 목록</a:t>
          </a:r>
        </a:p>
      </dgm:t>
    </dgm:pt>
    <dgm:pt modelId="{95C0D2AB-3EC6-4F6E-B1D9-8B39793074FD}" type="parTrans" cxnId="{8CD4D067-E827-4757-99F4-08C2EC7C8908}">
      <dgm:prSet/>
      <dgm:spPr/>
      <dgm:t>
        <a:bodyPr/>
        <a:lstStyle/>
        <a:p>
          <a:pPr latinLnBrk="1"/>
          <a:endParaRPr lang="ko-KR" altLang="en-US"/>
        </a:p>
      </dgm:t>
    </dgm:pt>
    <dgm:pt modelId="{541ED2BB-BF4F-4A89-BE7F-19A1ECCE662A}" type="sibTrans" cxnId="{8CD4D067-E827-4757-99F4-08C2EC7C8908}">
      <dgm:prSet/>
      <dgm:spPr/>
      <dgm:t>
        <a:bodyPr/>
        <a:lstStyle/>
        <a:p>
          <a:pPr latinLnBrk="1"/>
          <a:endParaRPr lang="ko-KR" altLang="en-US"/>
        </a:p>
      </dgm:t>
    </dgm:pt>
    <dgm:pt modelId="{64C9E98E-20BF-4B97-94D1-B4DF5AAC9802}">
      <dgm:prSet custT="1"/>
      <dgm:spPr/>
      <dgm:t>
        <a:bodyPr/>
        <a:lstStyle/>
        <a:p>
          <a:pPr latinLnBrk="1"/>
          <a:r>
            <a:rPr lang="ko-KR" sz="700" dirty="0" err="1"/>
            <a:t>app</a:t>
          </a:r>
          <a:r>
            <a:rPr lang="ko-KR" sz="700" dirty="0"/>
            <a:t>/ </a:t>
          </a:r>
          <a:endParaRPr lang="en-US" altLang="ko-KR" sz="700" dirty="0"/>
        </a:p>
        <a:p>
          <a:pPr latinLnBrk="1"/>
          <a:r>
            <a:rPr lang="ko-KR" sz="500" dirty="0"/>
            <a:t>(애플리케이션 관련 파일)</a:t>
          </a:r>
        </a:p>
      </dgm:t>
    </dgm:pt>
    <dgm:pt modelId="{7BB64800-4379-45A1-956F-94E31920D6B5}" type="parTrans" cxnId="{2777C741-1177-4E1A-8536-75C8E284C72B}">
      <dgm:prSet/>
      <dgm:spPr/>
      <dgm:t>
        <a:bodyPr/>
        <a:lstStyle/>
        <a:p>
          <a:pPr latinLnBrk="1"/>
          <a:endParaRPr lang="ko-KR" altLang="en-US"/>
        </a:p>
      </dgm:t>
    </dgm:pt>
    <dgm:pt modelId="{3C0BB931-1161-4454-ACE1-67AA31AA2477}" type="sibTrans" cxnId="{2777C741-1177-4E1A-8536-75C8E284C72B}">
      <dgm:prSet/>
      <dgm:spPr/>
      <dgm:t>
        <a:bodyPr/>
        <a:lstStyle/>
        <a:p>
          <a:pPr latinLnBrk="1"/>
          <a:endParaRPr lang="ko-KR" altLang="en-US"/>
        </a:p>
      </dgm:t>
    </dgm:pt>
    <dgm:pt modelId="{767E9EF5-60CA-4985-8D59-CB7FFF537497}">
      <dgm:prSet/>
      <dgm:spPr/>
      <dgm:t>
        <a:bodyPr/>
        <a:lstStyle/>
        <a:p>
          <a:pPr latinLnBrk="1"/>
          <a:r>
            <a:rPr lang="ko-KR" dirty="0"/>
            <a:t>__init__.py </a:t>
          </a:r>
          <a:endParaRPr lang="en-US" altLang="ko-KR" dirty="0"/>
        </a:p>
        <a:p>
          <a:pPr latinLnBrk="1"/>
          <a:r>
            <a:rPr lang="en-US" dirty="0"/>
            <a:t>–</a:t>
          </a:r>
          <a:r>
            <a:rPr lang="ko-KR" dirty="0"/>
            <a:t> 패키지 초기화</a:t>
          </a:r>
        </a:p>
      </dgm:t>
    </dgm:pt>
    <dgm:pt modelId="{1A1120FB-7DA1-4EB4-8D87-CA22389ABCEA}" type="parTrans" cxnId="{4CA7B204-93EF-48B5-B742-9E19CFC7C098}">
      <dgm:prSet/>
      <dgm:spPr/>
      <dgm:t>
        <a:bodyPr/>
        <a:lstStyle/>
        <a:p>
          <a:pPr latinLnBrk="1"/>
          <a:endParaRPr lang="ko-KR" altLang="en-US"/>
        </a:p>
      </dgm:t>
    </dgm:pt>
    <dgm:pt modelId="{8EA805B4-8A50-4B88-8EA1-B03B6998117E}" type="sibTrans" cxnId="{4CA7B204-93EF-48B5-B742-9E19CFC7C098}">
      <dgm:prSet/>
      <dgm:spPr/>
      <dgm:t>
        <a:bodyPr/>
        <a:lstStyle/>
        <a:p>
          <a:pPr latinLnBrk="1"/>
          <a:endParaRPr lang="ko-KR" altLang="en-US"/>
        </a:p>
      </dgm:t>
    </dgm:pt>
    <dgm:pt modelId="{2E34ED77-0298-4D88-B833-A6888DD80DA7}">
      <dgm:prSet custT="1"/>
      <dgm:spPr/>
      <dgm:t>
        <a:bodyPr/>
        <a:lstStyle/>
        <a:p>
          <a:pPr latinLnBrk="1"/>
          <a:r>
            <a:rPr lang="ko-KR" sz="800" b="1" dirty="0"/>
            <a:t>main.py </a:t>
          </a:r>
          <a:endParaRPr lang="en-US" altLang="ko-KR" sz="800" b="1" dirty="0"/>
        </a:p>
        <a:p>
          <a:pPr latinLnBrk="1"/>
          <a:r>
            <a:rPr lang="en-US" sz="600" dirty="0"/>
            <a:t>– </a:t>
          </a:r>
          <a:r>
            <a:rPr lang="ko-KR" sz="600" dirty="0" err="1"/>
            <a:t>FastAPI</a:t>
          </a:r>
          <a:r>
            <a:rPr lang="ko-KR" sz="600" dirty="0"/>
            <a:t> </a:t>
          </a:r>
          <a:r>
            <a:rPr lang="ko-KR" sz="600" dirty="0" err="1"/>
            <a:t>진입점</a:t>
          </a:r>
          <a:endParaRPr lang="ko-KR" sz="600" dirty="0"/>
        </a:p>
      </dgm:t>
    </dgm:pt>
    <dgm:pt modelId="{972DB78A-A935-40EE-9D6E-290C2E813800}" type="parTrans" cxnId="{EA5C2E04-D96E-40E1-BF65-682C1B94252E}">
      <dgm:prSet/>
      <dgm:spPr/>
      <dgm:t>
        <a:bodyPr/>
        <a:lstStyle/>
        <a:p>
          <a:pPr latinLnBrk="1"/>
          <a:endParaRPr lang="ko-KR" altLang="en-US"/>
        </a:p>
      </dgm:t>
    </dgm:pt>
    <dgm:pt modelId="{817C359E-2514-47F7-B44B-252C8AB0858F}" type="sibTrans" cxnId="{EA5C2E04-D96E-40E1-BF65-682C1B94252E}">
      <dgm:prSet/>
      <dgm:spPr/>
      <dgm:t>
        <a:bodyPr/>
        <a:lstStyle/>
        <a:p>
          <a:pPr latinLnBrk="1"/>
          <a:endParaRPr lang="ko-KR" altLang="en-US"/>
        </a:p>
      </dgm:t>
    </dgm:pt>
    <dgm:pt modelId="{915964E4-0679-465A-B140-14A4B334A8DF}">
      <dgm:prSet/>
      <dgm:spPr/>
      <dgm:t>
        <a:bodyPr/>
        <a:lstStyle/>
        <a:p>
          <a:pPr latinLnBrk="1"/>
          <a:r>
            <a:rPr lang="ko-KR" dirty="0"/>
            <a:t>database.py </a:t>
          </a:r>
          <a:endParaRPr lang="en-US" altLang="ko-KR" dirty="0"/>
        </a:p>
        <a:p>
          <a:pPr latinLnBrk="1"/>
          <a:r>
            <a:rPr lang="en-US" dirty="0"/>
            <a:t>– DB</a:t>
          </a:r>
          <a:r>
            <a:rPr lang="ko-KR" dirty="0"/>
            <a:t> 설정 ORM 연결</a:t>
          </a:r>
        </a:p>
      </dgm:t>
    </dgm:pt>
    <dgm:pt modelId="{8F910F5A-F682-46CE-A4AA-B5DA5EF07C07}" type="parTrans" cxnId="{F1509692-3D73-4A07-8FDB-777E11A6E53A}">
      <dgm:prSet/>
      <dgm:spPr/>
      <dgm:t>
        <a:bodyPr/>
        <a:lstStyle/>
        <a:p>
          <a:pPr latinLnBrk="1"/>
          <a:endParaRPr lang="ko-KR" altLang="en-US"/>
        </a:p>
      </dgm:t>
    </dgm:pt>
    <dgm:pt modelId="{CD7F1AB6-7518-4B74-8CAE-EDD71B0BB141}" type="sibTrans" cxnId="{F1509692-3D73-4A07-8FDB-777E11A6E53A}">
      <dgm:prSet/>
      <dgm:spPr/>
      <dgm:t>
        <a:bodyPr/>
        <a:lstStyle/>
        <a:p>
          <a:pPr latinLnBrk="1"/>
          <a:endParaRPr lang="ko-KR" altLang="en-US"/>
        </a:p>
      </dgm:t>
    </dgm:pt>
    <dgm:pt modelId="{3A110B4C-0206-4F2F-92E5-9AE0933585D1}">
      <dgm:prSet custT="1"/>
      <dgm:spPr/>
      <dgm:t>
        <a:bodyPr/>
        <a:lstStyle/>
        <a:p>
          <a:pPr latinLnBrk="1"/>
          <a:r>
            <a:rPr lang="ko-KR" sz="700" dirty="0"/>
            <a:t>models.py </a:t>
          </a:r>
          <a:endParaRPr lang="en-US" altLang="ko-KR" sz="700" dirty="0"/>
        </a:p>
        <a:p>
          <a:pPr latinLnBrk="1"/>
          <a:r>
            <a:rPr lang="ko-KR" sz="500" dirty="0"/>
            <a:t>- </a:t>
          </a:r>
          <a:r>
            <a:rPr lang="ko-KR" sz="500" dirty="0" err="1"/>
            <a:t>SQLAlchemy</a:t>
          </a:r>
          <a:r>
            <a:rPr lang="ko-KR" sz="500" dirty="0"/>
            <a:t> 모델 정의</a:t>
          </a:r>
        </a:p>
      </dgm:t>
    </dgm:pt>
    <dgm:pt modelId="{4C34AD1A-6835-487E-AFA9-12FF1B5F7323}" type="parTrans" cxnId="{35EC1BBF-9856-4141-BE03-5A0D5ADC171F}">
      <dgm:prSet/>
      <dgm:spPr/>
      <dgm:t>
        <a:bodyPr/>
        <a:lstStyle/>
        <a:p>
          <a:pPr latinLnBrk="1"/>
          <a:endParaRPr lang="ko-KR" altLang="en-US"/>
        </a:p>
      </dgm:t>
    </dgm:pt>
    <dgm:pt modelId="{43F5142E-49D5-4E52-8B13-8AB993FFF4E1}" type="sibTrans" cxnId="{35EC1BBF-9856-4141-BE03-5A0D5ADC171F}">
      <dgm:prSet/>
      <dgm:spPr/>
      <dgm:t>
        <a:bodyPr/>
        <a:lstStyle/>
        <a:p>
          <a:pPr latinLnBrk="1"/>
          <a:endParaRPr lang="ko-KR" altLang="en-US"/>
        </a:p>
      </dgm:t>
    </dgm:pt>
    <dgm:pt modelId="{E457BFEF-5356-48D7-85B4-AC72332DC362}">
      <dgm:prSet custT="1"/>
      <dgm:spPr/>
      <dgm:t>
        <a:bodyPr/>
        <a:lstStyle/>
        <a:p>
          <a:pPr latinLnBrk="1"/>
          <a:r>
            <a:rPr lang="ko-KR" sz="800" dirty="0"/>
            <a:t>crud.py </a:t>
          </a:r>
          <a:endParaRPr lang="en-US" altLang="ko-KR" sz="800" dirty="0"/>
        </a:p>
        <a:p>
          <a:pPr latinLnBrk="1"/>
          <a:r>
            <a:rPr lang="en-US" sz="500" dirty="0"/>
            <a:t>– </a:t>
          </a:r>
          <a:r>
            <a:rPr lang="ko-KR" sz="500" dirty="0"/>
            <a:t>CRUD 기능 구현</a:t>
          </a:r>
        </a:p>
      </dgm:t>
    </dgm:pt>
    <dgm:pt modelId="{BA53F218-25D9-4C5E-9ECC-E903B85C7291}" type="parTrans" cxnId="{056C393D-5B7A-4E99-91DE-BC7D84E65FAF}">
      <dgm:prSet/>
      <dgm:spPr/>
      <dgm:t>
        <a:bodyPr/>
        <a:lstStyle/>
        <a:p>
          <a:pPr latinLnBrk="1"/>
          <a:endParaRPr lang="ko-KR" altLang="en-US"/>
        </a:p>
      </dgm:t>
    </dgm:pt>
    <dgm:pt modelId="{3C50A585-6C01-4544-A939-8645A636B583}" type="sibTrans" cxnId="{056C393D-5B7A-4E99-91DE-BC7D84E65FAF}">
      <dgm:prSet/>
      <dgm:spPr/>
      <dgm:t>
        <a:bodyPr/>
        <a:lstStyle/>
        <a:p>
          <a:pPr latinLnBrk="1"/>
          <a:endParaRPr lang="ko-KR" altLang="en-US"/>
        </a:p>
      </dgm:t>
    </dgm:pt>
    <dgm:pt modelId="{801FAC0D-A07C-4255-9EBA-92ADC1132015}">
      <dgm:prSet custT="1"/>
      <dgm:spPr/>
      <dgm:t>
        <a:bodyPr/>
        <a:lstStyle/>
        <a:p>
          <a:pPr latinLnBrk="1"/>
          <a:r>
            <a:rPr lang="en-US" sz="900" b="1" dirty="0"/>
            <a:t>Handler</a:t>
          </a:r>
          <a:r>
            <a:rPr lang="en-US" sz="800" dirty="0"/>
            <a:t> </a:t>
          </a:r>
        </a:p>
        <a:p>
          <a:pPr latinLnBrk="1"/>
          <a:r>
            <a:rPr lang="en-US" sz="500" dirty="0"/>
            <a:t>– </a:t>
          </a:r>
          <a:r>
            <a:rPr lang="ko-KR" sz="500" dirty="0"/>
            <a:t>데이터 처리</a:t>
          </a:r>
          <a:r>
            <a:rPr lang="en-US" sz="500" dirty="0"/>
            <a:t> </a:t>
          </a:r>
          <a:endParaRPr lang="ko-KR" sz="500" dirty="0"/>
        </a:p>
      </dgm:t>
    </dgm:pt>
    <dgm:pt modelId="{0290F289-4143-4F1D-9662-E0CDA2DE5EC9}" type="parTrans" cxnId="{7F66CD3F-63C4-416B-AEC3-5CE1CC346D58}">
      <dgm:prSet/>
      <dgm:spPr/>
      <dgm:t>
        <a:bodyPr/>
        <a:lstStyle/>
        <a:p>
          <a:pPr latinLnBrk="1"/>
          <a:endParaRPr lang="ko-KR" altLang="en-US"/>
        </a:p>
      </dgm:t>
    </dgm:pt>
    <dgm:pt modelId="{12D6C55C-19EE-4912-8D59-3F92F627E83F}" type="sibTrans" cxnId="{7F66CD3F-63C4-416B-AEC3-5CE1CC346D58}">
      <dgm:prSet/>
      <dgm:spPr/>
      <dgm:t>
        <a:bodyPr/>
        <a:lstStyle/>
        <a:p>
          <a:pPr latinLnBrk="1"/>
          <a:endParaRPr lang="ko-KR" altLang="en-US"/>
        </a:p>
      </dgm:t>
    </dgm:pt>
    <dgm:pt modelId="{4773DB32-A76A-4AC7-A353-E6E4ABC5B2B3}">
      <dgm:prSet/>
      <dgm:spPr/>
      <dgm:t>
        <a:bodyPr/>
        <a:lstStyle/>
        <a:p>
          <a:pPr latinLnBrk="1"/>
          <a:r>
            <a:rPr lang="ko-KR" dirty="0"/>
            <a:t>covid_handler.py </a:t>
          </a:r>
          <a:endParaRPr lang="en-US" altLang="ko-KR" dirty="0"/>
        </a:p>
        <a:p>
          <a:pPr latinLnBrk="1"/>
          <a:r>
            <a:rPr lang="ko-KR" dirty="0"/>
            <a:t>- COVID </a:t>
          </a:r>
          <a:r>
            <a:rPr lang="ko-KR" dirty="0" err="1"/>
            <a:t>핸들러</a:t>
          </a:r>
          <a:endParaRPr lang="ko-KR" dirty="0"/>
        </a:p>
      </dgm:t>
    </dgm:pt>
    <dgm:pt modelId="{12154BF3-C703-4FAC-83F2-1385F71D052C}" type="parTrans" cxnId="{535A2E6D-1B49-43FE-94BC-824D3D57EF3D}">
      <dgm:prSet/>
      <dgm:spPr/>
      <dgm:t>
        <a:bodyPr/>
        <a:lstStyle/>
        <a:p>
          <a:pPr latinLnBrk="1"/>
          <a:endParaRPr lang="ko-KR" altLang="en-US"/>
        </a:p>
      </dgm:t>
    </dgm:pt>
    <dgm:pt modelId="{9AFE78D1-4145-4499-BD90-764E8C8A4D9A}" type="sibTrans" cxnId="{535A2E6D-1B49-43FE-94BC-824D3D57EF3D}">
      <dgm:prSet/>
      <dgm:spPr/>
      <dgm:t>
        <a:bodyPr/>
        <a:lstStyle/>
        <a:p>
          <a:pPr latinLnBrk="1"/>
          <a:endParaRPr lang="ko-KR" altLang="en-US"/>
        </a:p>
      </dgm:t>
    </dgm:pt>
    <dgm:pt modelId="{9E8BF073-FB87-453A-8A6D-729A1F2CBAB4}">
      <dgm:prSet/>
      <dgm:spPr/>
      <dgm:t>
        <a:bodyPr/>
        <a:lstStyle/>
        <a:p>
          <a:pPr latinLnBrk="1"/>
          <a:r>
            <a:rPr lang="ko-KR" dirty="0"/>
            <a:t>movie_handler.py </a:t>
          </a:r>
          <a:endParaRPr lang="en-US" altLang="ko-KR" dirty="0"/>
        </a:p>
        <a:p>
          <a:pPr latinLnBrk="1"/>
          <a:r>
            <a:rPr lang="ko-KR" dirty="0"/>
            <a:t>- 영화 </a:t>
          </a:r>
          <a:r>
            <a:rPr lang="ko-KR" dirty="0" err="1"/>
            <a:t>핸들러</a:t>
          </a:r>
          <a:endParaRPr lang="ko-KR" dirty="0"/>
        </a:p>
      </dgm:t>
    </dgm:pt>
    <dgm:pt modelId="{55693713-1E3A-434D-B62E-ED49E9364A8D}" type="parTrans" cxnId="{9B8FAE9D-6DF6-4C22-9995-786641069A4B}">
      <dgm:prSet/>
      <dgm:spPr/>
      <dgm:t>
        <a:bodyPr/>
        <a:lstStyle/>
        <a:p>
          <a:pPr latinLnBrk="1"/>
          <a:endParaRPr lang="ko-KR" altLang="en-US"/>
        </a:p>
      </dgm:t>
    </dgm:pt>
    <dgm:pt modelId="{6F5A787C-59DF-4142-965D-FFC07FE08649}" type="sibTrans" cxnId="{9B8FAE9D-6DF6-4C22-9995-786641069A4B}">
      <dgm:prSet/>
      <dgm:spPr/>
      <dgm:t>
        <a:bodyPr/>
        <a:lstStyle/>
        <a:p>
          <a:pPr latinLnBrk="1"/>
          <a:endParaRPr lang="ko-KR" altLang="en-US"/>
        </a:p>
      </dgm:t>
    </dgm:pt>
    <dgm:pt modelId="{215C924E-A2CB-4CA3-9478-BEE152D0B666}">
      <dgm:prSet/>
      <dgm:spPr/>
      <dgm:t>
        <a:bodyPr/>
        <a:lstStyle/>
        <a:p>
          <a:pPr latinLnBrk="1"/>
          <a:r>
            <a:rPr lang="ko-KR" dirty="0"/>
            <a:t>sports_handler.py </a:t>
          </a:r>
          <a:endParaRPr lang="en-US" altLang="ko-KR" dirty="0"/>
        </a:p>
        <a:p>
          <a:pPr latinLnBrk="1"/>
          <a:r>
            <a:rPr lang="ko-KR" dirty="0"/>
            <a:t>- 스포츠 </a:t>
          </a:r>
          <a:r>
            <a:rPr lang="ko-KR" dirty="0" err="1"/>
            <a:t>핸들러</a:t>
          </a:r>
          <a:endParaRPr lang="ko-KR" dirty="0"/>
        </a:p>
      </dgm:t>
    </dgm:pt>
    <dgm:pt modelId="{20A90602-8AA6-40D8-ABEE-CDAD53CE4AD1}" type="parTrans" cxnId="{E7B359F2-860E-45EE-AA16-CB7645EA3002}">
      <dgm:prSet/>
      <dgm:spPr/>
      <dgm:t>
        <a:bodyPr/>
        <a:lstStyle/>
        <a:p>
          <a:pPr latinLnBrk="1"/>
          <a:endParaRPr lang="ko-KR" altLang="en-US"/>
        </a:p>
      </dgm:t>
    </dgm:pt>
    <dgm:pt modelId="{D66F3E9E-A2D5-45EA-91F8-2ABE50CF84AF}" type="sibTrans" cxnId="{E7B359F2-860E-45EE-AA16-CB7645EA3002}">
      <dgm:prSet/>
      <dgm:spPr/>
      <dgm:t>
        <a:bodyPr/>
        <a:lstStyle/>
        <a:p>
          <a:pPr latinLnBrk="1"/>
          <a:endParaRPr lang="ko-KR" altLang="en-US"/>
        </a:p>
      </dgm:t>
    </dgm:pt>
    <dgm:pt modelId="{B022AF57-0EE9-4FA0-9EC9-190BD39A7E4E}">
      <dgm:prSet custT="1"/>
      <dgm:spPr/>
      <dgm:t>
        <a:bodyPr/>
        <a:lstStyle/>
        <a:p>
          <a:pPr latinLnBrk="1"/>
          <a:r>
            <a:rPr lang="ko-KR" sz="800" dirty="0" err="1"/>
            <a:t>routers</a:t>
          </a:r>
          <a:r>
            <a:rPr lang="ko-KR" sz="800" dirty="0"/>
            <a:t>/ </a:t>
          </a:r>
          <a:endParaRPr lang="en-US" altLang="ko-KR" sz="800" dirty="0"/>
        </a:p>
        <a:p>
          <a:pPr latinLnBrk="1"/>
          <a:r>
            <a:rPr lang="ko-KR" sz="500" dirty="0"/>
            <a:t>(라우터 관련 파일)</a:t>
          </a:r>
        </a:p>
      </dgm:t>
    </dgm:pt>
    <dgm:pt modelId="{BB525B52-18C2-4BB8-9037-202A2639427E}" type="parTrans" cxnId="{EECEB47D-FA9B-4259-AA23-673D179AC63B}">
      <dgm:prSet/>
      <dgm:spPr/>
      <dgm:t>
        <a:bodyPr/>
        <a:lstStyle/>
        <a:p>
          <a:pPr latinLnBrk="1"/>
          <a:endParaRPr lang="ko-KR" altLang="en-US"/>
        </a:p>
      </dgm:t>
    </dgm:pt>
    <dgm:pt modelId="{48F5F6D6-C826-4730-8FD7-8EEAD24B1DC9}" type="sibTrans" cxnId="{EECEB47D-FA9B-4259-AA23-673D179AC63B}">
      <dgm:prSet/>
      <dgm:spPr/>
      <dgm:t>
        <a:bodyPr/>
        <a:lstStyle/>
        <a:p>
          <a:pPr latinLnBrk="1"/>
          <a:endParaRPr lang="ko-KR" altLang="en-US"/>
        </a:p>
      </dgm:t>
    </dgm:pt>
    <dgm:pt modelId="{DE2ABB7F-E882-4E14-8C51-89EA854E15D7}">
      <dgm:prSet custT="1"/>
      <dgm:spPr/>
      <dgm:t>
        <a:bodyPr/>
        <a:lstStyle/>
        <a:p>
          <a:pPr latinLnBrk="1"/>
          <a:r>
            <a:rPr lang="ko-KR" sz="800" dirty="0"/>
            <a:t>__init__.py </a:t>
          </a:r>
          <a:endParaRPr lang="en-US" altLang="ko-KR" sz="800" dirty="0"/>
        </a:p>
        <a:p>
          <a:pPr latinLnBrk="1"/>
          <a:r>
            <a:rPr lang="en-US" sz="500" dirty="0"/>
            <a:t>– </a:t>
          </a:r>
          <a:r>
            <a:rPr lang="ko-KR" sz="500" dirty="0"/>
            <a:t>라우터 초기화 </a:t>
          </a:r>
        </a:p>
      </dgm:t>
    </dgm:pt>
    <dgm:pt modelId="{71C21F62-509A-4606-82D2-E1E75E9C2828}" type="parTrans" cxnId="{1B4A98E0-6347-4647-9F16-80F50A1427D6}">
      <dgm:prSet/>
      <dgm:spPr/>
      <dgm:t>
        <a:bodyPr/>
        <a:lstStyle/>
        <a:p>
          <a:pPr latinLnBrk="1"/>
          <a:endParaRPr lang="ko-KR" altLang="en-US"/>
        </a:p>
      </dgm:t>
    </dgm:pt>
    <dgm:pt modelId="{C51FCF49-7086-4025-9133-31DE5BA565DD}" type="sibTrans" cxnId="{1B4A98E0-6347-4647-9F16-80F50A1427D6}">
      <dgm:prSet/>
      <dgm:spPr/>
      <dgm:t>
        <a:bodyPr/>
        <a:lstStyle/>
        <a:p>
          <a:pPr latinLnBrk="1"/>
          <a:endParaRPr lang="ko-KR" altLang="en-US"/>
        </a:p>
      </dgm:t>
    </dgm:pt>
    <dgm:pt modelId="{5115EF01-E677-4A8B-8EFF-D3599C559891}">
      <dgm:prSet/>
      <dgm:spPr/>
      <dgm:t>
        <a:bodyPr/>
        <a:lstStyle/>
        <a:p>
          <a:pPr latinLnBrk="1"/>
          <a:r>
            <a:rPr lang="ko-KR" dirty="0"/>
            <a:t>covid_data.py </a:t>
          </a:r>
          <a:endParaRPr lang="en-US" altLang="ko-KR" dirty="0"/>
        </a:p>
        <a:p>
          <a:pPr latinLnBrk="1"/>
          <a:r>
            <a:rPr lang="ko-KR" dirty="0"/>
            <a:t>- COVID 라우팅</a:t>
          </a:r>
        </a:p>
      </dgm:t>
    </dgm:pt>
    <dgm:pt modelId="{7AA56D1E-79BD-4A00-A72E-23090EC5934B}" type="parTrans" cxnId="{176310D5-EFA0-4545-B8E3-9B0AEADD5F36}">
      <dgm:prSet/>
      <dgm:spPr/>
      <dgm:t>
        <a:bodyPr/>
        <a:lstStyle/>
        <a:p>
          <a:pPr latinLnBrk="1"/>
          <a:endParaRPr lang="ko-KR" altLang="en-US"/>
        </a:p>
      </dgm:t>
    </dgm:pt>
    <dgm:pt modelId="{1B9E0F6D-CC47-4039-81DF-3FB34AE66224}" type="sibTrans" cxnId="{176310D5-EFA0-4545-B8E3-9B0AEADD5F36}">
      <dgm:prSet/>
      <dgm:spPr/>
      <dgm:t>
        <a:bodyPr/>
        <a:lstStyle/>
        <a:p>
          <a:pPr latinLnBrk="1"/>
          <a:endParaRPr lang="ko-KR" altLang="en-US"/>
        </a:p>
      </dgm:t>
    </dgm:pt>
    <dgm:pt modelId="{AD50B808-DBD2-49D6-84E7-B27F3A644A55}">
      <dgm:prSet/>
      <dgm:spPr/>
      <dgm:t>
        <a:bodyPr/>
        <a:lstStyle/>
        <a:p>
          <a:pPr latinLnBrk="1"/>
          <a:r>
            <a:rPr lang="ko-KR" dirty="0"/>
            <a:t>movie_data.py </a:t>
          </a:r>
          <a:endParaRPr lang="en-US" altLang="ko-KR" dirty="0"/>
        </a:p>
        <a:p>
          <a:pPr latinLnBrk="1"/>
          <a:r>
            <a:rPr lang="en-US" dirty="0"/>
            <a:t>–</a:t>
          </a:r>
          <a:r>
            <a:rPr lang="ko-KR" dirty="0"/>
            <a:t> 영화 라우팅</a:t>
          </a:r>
        </a:p>
      </dgm:t>
    </dgm:pt>
    <dgm:pt modelId="{93CB1952-438F-4A6F-B826-E69076B5CDC4}" type="parTrans" cxnId="{2A6A932A-71E6-4D83-B54E-DC3DB82ED7BC}">
      <dgm:prSet/>
      <dgm:spPr/>
      <dgm:t>
        <a:bodyPr/>
        <a:lstStyle/>
        <a:p>
          <a:pPr latinLnBrk="1"/>
          <a:endParaRPr lang="ko-KR" altLang="en-US"/>
        </a:p>
      </dgm:t>
    </dgm:pt>
    <dgm:pt modelId="{DD13C971-0093-4580-8A42-6F87F5048CAA}" type="sibTrans" cxnId="{2A6A932A-71E6-4D83-B54E-DC3DB82ED7BC}">
      <dgm:prSet/>
      <dgm:spPr/>
      <dgm:t>
        <a:bodyPr/>
        <a:lstStyle/>
        <a:p>
          <a:pPr latinLnBrk="1"/>
          <a:endParaRPr lang="ko-KR" altLang="en-US"/>
        </a:p>
      </dgm:t>
    </dgm:pt>
    <dgm:pt modelId="{B18CF51D-3771-41AC-8B84-7A804518D838}">
      <dgm:prSet/>
      <dgm:spPr/>
      <dgm:t>
        <a:bodyPr/>
        <a:lstStyle/>
        <a:p>
          <a:pPr latinLnBrk="1"/>
          <a:r>
            <a:rPr lang="ko-KR" dirty="0"/>
            <a:t>sports_data.py </a:t>
          </a:r>
          <a:endParaRPr lang="en-US" altLang="ko-KR" dirty="0"/>
        </a:p>
        <a:p>
          <a:pPr latinLnBrk="1"/>
          <a:r>
            <a:rPr lang="en-US" dirty="0"/>
            <a:t>–</a:t>
          </a:r>
          <a:r>
            <a:rPr lang="ko-KR" dirty="0"/>
            <a:t> 스포츠 라우팅</a:t>
          </a:r>
        </a:p>
      </dgm:t>
    </dgm:pt>
    <dgm:pt modelId="{7171C60A-1E4C-4DC2-BF52-D2314174051C}" type="parTrans" cxnId="{09AFABD5-83A8-4B73-A079-416955F32040}">
      <dgm:prSet/>
      <dgm:spPr/>
      <dgm:t>
        <a:bodyPr/>
        <a:lstStyle/>
        <a:p>
          <a:pPr latinLnBrk="1"/>
          <a:endParaRPr lang="ko-KR" altLang="en-US"/>
        </a:p>
      </dgm:t>
    </dgm:pt>
    <dgm:pt modelId="{E88DEB7E-8127-4C92-BA32-099AB10CC240}" type="sibTrans" cxnId="{09AFABD5-83A8-4B73-A079-416955F32040}">
      <dgm:prSet/>
      <dgm:spPr/>
      <dgm:t>
        <a:bodyPr/>
        <a:lstStyle/>
        <a:p>
          <a:pPr latinLnBrk="1"/>
          <a:endParaRPr lang="ko-KR" altLang="en-US"/>
        </a:p>
      </dgm:t>
    </dgm:pt>
    <dgm:pt modelId="{503849A0-882A-4518-BF1D-BAC54079ED44}">
      <dgm:prSet/>
      <dgm:spPr/>
      <dgm:t>
        <a:bodyPr/>
        <a:lstStyle/>
        <a:p>
          <a:pPr latinLnBrk="1"/>
          <a:r>
            <a:rPr lang="ko-KR" dirty="0"/>
            <a:t>ml_model.py </a:t>
          </a:r>
          <a:endParaRPr lang="en-US" altLang="ko-KR" dirty="0"/>
        </a:p>
        <a:p>
          <a:pPr latinLnBrk="1"/>
          <a:r>
            <a:rPr lang="en-US" dirty="0"/>
            <a:t>–</a:t>
          </a:r>
          <a:r>
            <a:rPr lang="ko-KR" dirty="0"/>
            <a:t> </a:t>
          </a:r>
          <a:r>
            <a:rPr lang="en-US" dirty="0"/>
            <a:t>ml</a:t>
          </a:r>
          <a:r>
            <a:rPr lang="ko-KR" dirty="0"/>
            <a:t> 모델 라우팅</a:t>
          </a:r>
        </a:p>
      </dgm:t>
    </dgm:pt>
    <dgm:pt modelId="{13BF528A-D08E-4A0B-A4FA-5CBED5634BD1}" type="parTrans" cxnId="{19F29257-2EC7-42CD-9C00-D64AB0F876F0}">
      <dgm:prSet/>
      <dgm:spPr/>
      <dgm:t>
        <a:bodyPr/>
        <a:lstStyle/>
        <a:p>
          <a:pPr latinLnBrk="1"/>
          <a:endParaRPr lang="ko-KR" altLang="en-US"/>
        </a:p>
      </dgm:t>
    </dgm:pt>
    <dgm:pt modelId="{F93E8117-62FA-45ED-B43E-A1A7F96A6ABB}" type="sibTrans" cxnId="{19F29257-2EC7-42CD-9C00-D64AB0F876F0}">
      <dgm:prSet/>
      <dgm:spPr/>
      <dgm:t>
        <a:bodyPr/>
        <a:lstStyle/>
        <a:p>
          <a:pPr latinLnBrk="1"/>
          <a:endParaRPr lang="ko-KR" altLang="en-US"/>
        </a:p>
      </dgm:t>
    </dgm:pt>
    <dgm:pt modelId="{1BDCF6CC-4CAC-4FCC-B016-DC8F5E7F25CB}">
      <dgm:prSet/>
      <dgm:spPr/>
      <dgm:t>
        <a:bodyPr/>
        <a:lstStyle/>
        <a:p>
          <a:pPr latinLnBrk="1"/>
          <a:r>
            <a:rPr lang="ko-KR" dirty="0"/>
            <a:t>main_dash.py </a:t>
          </a:r>
          <a:endParaRPr lang="en-US" altLang="ko-KR" dirty="0"/>
        </a:p>
        <a:p>
          <a:pPr latinLnBrk="1"/>
          <a:r>
            <a:rPr lang="en-US" dirty="0"/>
            <a:t>–</a:t>
          </a:r>
          <a:r>
            <a:rPr lang="ko-KR" dirty="0"/>
            <a:t> 대시보드 라우팅</a:t>
          </a:r>
        </a:p>
      </dgm:t>
    </dgm:pt>
    <dgm:pt modelId="{2DA95D2D-0787-42DD-8EB0-044642D8BA59}" type="parTrans" cxnId="{DF8AD2E5-E1B0-48BE-AED4-D63800F61CF6}">
      <dgm:prSet/>
      <dgm:spPr/>
      <dgm:t>
        <a:bodyPr/>
        <a:lstStyle/>
        <a:p>
          <a:pPr latinLnBrk="1"/>
          <a:endParaRPr lang="ko-KR" altLang="en-US"/>
        </a:p>
      </dgm:t>
    </dgm:pt>
    <dgm:pt modelId="{90299804-1D2D-4A8A-81A8-95367AA5B102}" type="sibTrans" cxnId="{DF8AD2E5-E1B0-48BE-AED4-D63800F61CF6}">
      <dgm:prSet/>
      <dgm:spPr/>
      <dgm:t>
        <a:bodyPr/>
        <a:lstStyle/>
        <a:p>
          <a:pPr latinLnBrk="1"/>
          <a:endParaRPr lang="ko-KR" altLang="en-US"/>
        </a:p>
      </dgm:t>
    </dgm:pt>
    <dgm:pt modelId="{9DAFBC97-A9FC-46A5-9306-6727AF245858}">
      <dgm:prSet custT="1"/>
      <dgm:spPr/>
      <dgm:t>
        <a:bodyPr/>
        <a:lstStyle/>
        <a:p>
          <a:pPr latinLnBrk="1"/>
          <a:r>
            <a:rPr lang="ko-KR" sz="900" b="1" dirty="0" err="1"/>
            <a:t>model</a:t>
          </a:r>
          <a:r>
            <a:rPr lang="ko-KR" sz="800" dirty="0"/>
            <a:t>/ </a:t>
          </a:r>
          <a:endParaRPr lang="en-US" altLang="ko-KR" sz="800" dirty="0"/>
        </a:p>
        <a:p>
          <a:pPr latinLnBrk="1"/>
          <a:r>
            <a:rPr lang="ko-KR" sz="500" dirty="0"/>
            <a:t>(모델 관련 파일)</a:t>
          </a:r>
        </a:p>
      </dgm:t>
    </dgm:pt>
    <dgm:pt modelId="{195C1134-4AB8-4E65-ABC9-3806D54D0002}" type="parTrans" cxnId="{15586EE9-7464-4EC6-A80D-C589441293AD}">
      <dgm:prSet/>
      <dgm:spPr/>
      <dgm:t>
        <a:bodyPr/>
        <a:lstStyle/>
        <a:p>
          <a:pPr latinLnBrk="1"/>
          <a:endParaRPr lang="ko-KR" altLang="en-US"/>
        </a:p>
      </dgm:t>
    </dgm:pt>
    <dgm:pt modelId="{3973D960-8168-4402-8C64-E251091EBE60}" type="sibTrans" cxnId="{15586EE9-7464-4EC6-A80D-C589441293AD}">
      <dgm:prSet/>
      <dgm:spPr/>
      <dgm:t>
        <a:bodyPr/>
        <a:lstStyle/>
        <a:p>
          <a:pPr latinLnBrk="1"/>
          <a:endParaRPr lang="ko-KR" altLang="en-US"/>
        </a:p>
      </dgm:t>
    </dgm:pt>
    <dgm:pt modelId="{D3064F71-FD25-404B-A5C5-E9EA12F74915}">
      <dgm:prSet custT="1"/>
      <dgm:spPr/>
      <dgm:t>
        <a:bodyPr/>
        <a:lstStyle/>
        <a:p>
          <a:pPr latinLnBrk="1"/>
          <a:r>
            <a:rPr lang="ko-KR" sz="700" dirty="0" err="1"/>
            <a:t>lstm_model.keras</a:t>
          </a:r>
          <a:r>
            <a:rPr lang="ko-KR" sz="700" dirty="0"/>
            <a:t> </a:t>
          </a:r>
          <a:endParaRPr lang="en-US" altLang="ko-KR" sz="700" dirty="0"/>
        </a:p>
        <a:p>
          <a:pPr latinLnBrk="1"/>
          <a:r>
            <a:rPr lang="ko-KR" sz="500" dirty="0"/>
            <a:t>- LSTM </a:t>
          </a:r>
          <a:r>
            <a:rPr lang="en-US" sz="500" dirty="0"/>
            <a:t>ML</a:t>
          </a:r>
          <a:r>
            <a:rPr lang="ko-KR" sz="500" dirty="0"/>
            <a:t> 모델 파일</a:t>
          </a:r>
        </a:p>
      </dgm:t>
    </dgm:pt>
    <dgm:pt modelId="{C0712260-B3B8-4492-A4E2-B4E1AE7CF1A2}" type="parTrans" cxnId="{6A2E023C-391E-4F8A-84CF-96A3535E975C}">
      <dgm:prSet/>
      <dgm:spPr/>
      <dgm:t>
        <a:bodyPr/>
        <a:lstStyle/>
        <a:p>
          <a:pPr latinLnBrk="1"/>
          <a:endParaRPr lang="ko-KR" altLang="en-US"/>
        </a:p>
      </dgm:t>
    </dgm:pt>
    <dgm:pt modelId="{54E65EB3-ADD7-44C9-BB1A-B28FE2EBFAAF}" type="sibTrans" cxnId="{6A2E023C-391E-4F8A-84CF-96A3535E975C}">
      <dgm:prSet/>
      <dgm:spPr/>
      <dgm:t>
        <a:bodyPr/>
        <a:lstStyle/>
        <a:p>
          <a:pPr latinLnBrk="1"/>
          <a:endParaRPr lang="ko-KR" altLang="en-US"/>
        </a:p>
      </dgm:t>
    </dgm:pt>
    <dgm:pt modelId="{78279576-5E75-4148-AACF-F6DADE8680DE}">
      <dgm:prSet/>
      <dgm:spPr/>
      <dgm:t>
        <a:bodyPr/>
        <a:lstStyle/>
        <a:p>
          <a:pPr latinLnBrk="1"/>
          <a:r>
            <a:rPr lang="ko-KR" dirty="0" err="1"/>
            <a:t>scaler_X.pkl</a:t>
          </a:r>
          <a:r>
            <a:rPr lang="ko-KR" dirty="0"/>
            <a:t> </a:t>
          </a:r>
          <a:endParaRPr lang="en-US" altLang="ko-KR" dirty="0"/>
        </a:p>
        <a:p>
          <a:pPr latinLnBrk="1"/>
          <a:r>
            <a:rPr lang="en-US" dirty="0"/>
            <a:t>–</a:t>
          </a:r>
          <a:r>
            <a:rPr lang="ko-KR" dirty="0"/>
            <a:t> </a:t>
          </a:r>
          <a:r>
            <a:rPr lang="ko-KR" dirty="0" err="1"/>
            <a:t>X</a:t>
          </a:r>
          <a:r>
            <a:rPr lang="ko-KR" dirty="0"/>
            <a:t> </a:t>
          </a:r>
          <a:r>
            <a:rPr lang="ko-KR" dirty="0" err="1"/>
            <a:t>스케일러</a:t>
          </a:r>
          <a:endParaRPr lang="ko-KR" dirty="0"/>
        </a:p>
      </dgm:t>
    </dgm:pt>
    <dgm:pt modelId="{21A38328-A0E2-444A-9762-75B5ED31A131}" type="parTrans" cxnId="{324CDFED-7D86-4BF2-828D-9A955CE3B2D9}">
      <dgm:prSet/>
      <dgm:spPr/>
      <dgm:t>
        <a:bodyPr/>
        <a:lstStyle/>
        <a:p>
          <a:pPr latinLnBrk="1"/>
          <a:endParaRPr lang="ko-KR" altLang="en-US"/>
        </a:p>
      </dgm:t>
    </dgm:pt>
    <dgm:pt modelId="{70CCA614-8C96-4585-B6E5-0D0DDFB953EF}" type="sibTrans" cxnId="{324CDFED-7D86-4BF2-828D-9A955CE3B2D9}">
      <dgm:prSet/>
      <dgm:spPr/>
      <dgm:t>
        <a:bodyPr/>
        <a:lstStyle/>
        <a:p>
          <a:pPr latinLnBrk="1"/>
          <a:endParaRPr lang="ko-KR" altLang="en-US"/>
        </a:p>
      </dgm:t>
    </dgm:pt>
    <dgm:pt modelId="{07E07147-7003-494B-AF43-C5365A06B0C9}">
      <dgm:prSet/>
      <dgm:spPr/>
      <dgm:t>
        <a:bodyPr/>
        <a:lstStyle/>
        <a:p>
          <a:pPr latinLnBrk="1"/>
          <a:r>
            <a:rPr lang="ko-KR" dirty="0" err="1"/>
            <a:t>scaler_y.pkl</a:t>
          </a:r>
          <a:r>
            <a:rPr lang="ko-KR" dirty="0"/>
            <a:t> </a:t>
          </a:r>
          <a:endParaRPr lang="en-US" altLang="ko-KR" dirty="0"/>
        </a:p>
        <a:p>
          <a:pPr latinLnBrk="1"/>
          <a:r>
            <a:rPr lang="en-US" dirty="0"/>
            <a:t>–</a:t>
          </a:r>
          <a:r>
            <a:rPr lang="ko-KR" dirty="0"/>
            <a:t> </a:t>
          </a:r>
          <a:r>
            <a:rPr lang="ko-KR" dirty="0" err="1"/>
            <a:t>Y</a:t>
          </a:r>
          <a:r>
            <a:rPr lang="ko-KR" dirty="0"/>
            <a:t> </a:t>
          </a:r>
          <a:r>
            <a:rPr lang="ko-KR" dirty="0" err="1"/>
            <a:t>스케일러</a:t>
          </a:r>
          <a:endParaRPr lang="ko-KR" dirty="0"/>
        </a:p>
      </dgm:t>
    </dgm:pt>
    <dgm:pt modelId="{644ED7B6-749A-4210-82CF-FC282B4F2646}" type="parTrans" cxnId="{E27C2FB5-8B28-45CE-98F7-BCFECB1CB092}">
      <dgm:prSet/>
      <dgm:spPr/>
      <dgm:t>
        <a:bodyPr/>
        <a:lstStyle/>
        <a:p>
          <a:pPr latinLnBrk="1"/>
          <a:endParaRPr lang="ko-KR" altLang="en-US"/>
        </a:p>
      </dgm:t>
    </dgm:pt>
    <dgm:pt modelId="{E0737182-6AA7-432D-9F24-4CBAF7729FDC}" type="sibTrans" cxnId="{E27C2FB5-8B28-45CE-98F7-BCFECB1CB092}">
      <dgm:prSet/>
      <dgm:spPr/>
      <dgm:t>
        <a:bodyPr/>
        <a:lstStyle/>
        <a:p>
          <a:pPr latinLnBrk="1"/>
          <a:endParaRPr lang="ko-KR" altLang="en-US"/>
        </a:p>
      </dgm:t>
    </dgm:pt>
    <dgm:pt modelId="{9070BFC8-06F6-447D-9ACC-7FCDF5AC7D3C}">
      <dgm:prSet custT="1"/>
      <dgm:spPr/>
      <dgm:t>
        <a:bodyPr/>
        <a:lstStyle/>
        <a:p>
          <a:pPr latinLnBrk="1"/>
          <a:r>
            <a:rPr lang="ko-KR" sz="800" b="1" dirty="0" err="1"/>
            <a:t>static</a:t>
          </a:r>
          <a:r>
            <a:rPr lang="ko-KR" sz="700" dirty="0"/>
            <a:t>/ </a:t>
          </a:r>
          <a:endParaRPr lang="en-US" altLang="ko-KR" sz="700" dirty="0"/>
        </a:p>
        <a:p>
          <a:pPr latinLnBrk="1"/>
          <a:r>
            <a:rPr lang="ko-KR" sz="500" dirty="0"/>
            <a:t>(정적 파일)</a:t>
          </a:r>
        </a:p>
      </dgm:t>
    </dgm:pt>
    <dgm:pt modelId="{4EACF3F4-0F8A-4D49-86D2-899C5572AF75}" type="parTrans" cxnId="{EDE8B4F3-21A8-415E-B96D-042496700AC0}">
      <dgm:prSet/>
      <dgm:spPr/>
      <dgm:t>
        <a:bodyPr/>
        <a:lstStyle/>
        <a:p>
          <a:pPr latinLnBrk="1"/>
          <a:endParaRPr lang="ko-KR" altLang="en-US"/>
        </a:p>
      </dgm:t>
    </dgm:pt>
    <dgm:pt modelId="{89F3055B-8C81-4927-8B5D-F90253FA678B}" type="sibTrans" cxnId="{EDE8B4F3-21A8-415E-B96D-042496700AC0}">
      <dgm:prSet/>
      <dgm:spPr/>
      <dgm:t>
        <a:bodyPr/>
        <a:lstStyle/>
        <a:p>
          <a:pPr latinLnBrk="1"/>
          <a:endParaRPr lang="ko-KR" altLang="en-US"/>
        </a:p>
      </dgm:t>
    </dgm:pt>
    <dgm:pt modelId="{B4BB26E5-C96A-4629-9DD4-B18C3B8D47A6}">
      <dgm:prSet/>
      <dgm:spPr/>
      <dgm:t>
        <a:bodyPr/>
        <a:lstStyle/>
        <a:p>
          <a:pPr latinLnBrk="1"/>
          <a:r>
            <a:rPr lang="ko-KR"/>
            <a:t>css/</a:t>
          </a:r>
        </a:p>
      </dgm:t>
    </dgm:pt>
    <dgm:pt modelId="{7DDB9ECC-9CB0-457D-A97C-A69881C16270}" type="parTrans" cxnId="{F61637F0-5440-4435-8A2D-3FC5A0308D4D}">
      <dgm:prSet/>
      <dgm:spPr/>
      <dgm:t>
        <a:bodyPr/>
        <a:lstStyle/>
        <a:p>
          <a:pPr latinLnBrk="1"/>
          <a:endParaRPr lang="ko-KR" altLang="en-US"/>
        </a:p>
      </dgm:t>
    </dgm:pt>
    <dgm:pt modelId="{619DAB38-83C2-4967-9F5E-CF659A39C045}" type="sibTrans" cxnId="{F61637F0-5440-4435-8A2D-3FC5A0308D4D}">
      <dgm:prSet/>
      <dgm:spPr/>
      <dgm:t>
        <a:bodyPr/>
        <a:lstStyle/>
        <a:p>
          <a:pPr latinLnBrk="1"/>
          <a:endParaRPr lang="ko-KR" altLang="en-US"/>
        </a:p>
      </dgm:t>
    </dgm:pt>
    <dgm:pt modelId="{1CF6CB2D-9BA3-48E7-8D6F-42FD06144514}">
      <dgm:prSet custT="1"/>
      <dgm:spPr/>
      <dgm:t>
        <a:bodyPr/>
        <a:lstStyle/>
        <a:p>
          <a:pPr latinLnBrk="1"/>
          <a:r>
            <a:rPr lang="ko-KR" sz="800" b="1" dirty="0"/>
            <a:t>styles.css</a:t>
          </a:r>
          <a:r>
            <a:rPr lang="ko-KR" sz="800" dirty="0"/>
            <a:t> </a:t>
          </a:r>
          <a:endParaRPr lang="en-US" altLang="ko-KR" sz="800" dirty="0"/>
        </a:p>
        <a:p>
          <a:pPr latinLnBrk="1"/>
          <a:r>
            <a:rPr lang="en-US" sz="600" dirty="0"/>
            <a:t>–</a:t>
          </a:r>
          <a:r>
            <a:rPr lang="ko-KR" sz="600" dirty="0"/>
            <a:t> 메인 스타일</a:t>
          </a:r>
        </a:p>
      </dgm:t>
    </dgm:pt>
    <dgm:pt modelId="{B302122F-A906-4FA6-93D4-30C6C778341B}" type="parTrans" cxnId="{30D3AB19-DC7E-46B2-8370-AF7C0949E302}">
      <dgm:prSet/>
      <dgm:spPr/>
      <dgm:t>
        <a:bodyPr/>
        <a:lstStyle/>
        <a:p>
          <a:pPr latinLnBrk="1"/>
          <a:endParaRPr lang="ko-KR" altLang="en-US"/>
        </a:p>
      </dgm:t>
    </dgm:pt>
    <dgm:pt modelId="{1FA538ED-BC05-48FA-A778-BE7CADF182CE}" type="sibTrans" cxnId="{30D3AB19-DC7E-46B2-8370-AF7C0949E302}">
      <dgm:prSet/>
      <dgm:spPr/>
      <dgm:t>
        <a:bodyPr/>
        <a:lstStyle/>
        <a:p>
          <a:pPr latinLnBrk="1"/>
          <a:endParaRPr lang="ko-KR" altLang="en-US"/>
        </a:p>
      </dgm:t>
    </dgm:pt>
    <dgm:pt modelId="{8804D6CD-38B5-476D-8809-B7EDE63F7A75}">
      <dgm:prSet/>
      <dgm:spPr/>
      <dgm:t>
        <a:bodyPr/>
        <a:lstStyle/>
        <a:p>
          <a:pPr latinLnBrk="1"/>
          <a:r>
            <a:rPr lang="en-US"/>
            <a:t>images/</a:t>
          </a:r>
          <a:endParaRPr lang="ko-KR"/>
        </a:p>
      </dgm:t>
    </dgm:pt>
    <dgm:pt modelId="{B555D2CD-069E-4B8C-AB8B-F00C3017B137}" type="parTrans" cxnId="{24F322D5-2FEA-490B-98BE-8FCECA6996D9}">
      <dgm:prSet/>
      <dgm:spPr/>
      <dgm:t>
        <a:bodyPr/>
        <a:lstStyle/>
        <a:p>
          <a:pPr latinLnBrk="1"/>
          <a:endParaRPr lang="ko-KR" altLang="en-US"/>
        </a:p>
      </dgm:t>
    </dgm:pt>
    <dgm:pt modelId="{1C72A1F5-4CCB-4485-8434-37CBAA87DF4E}" type="sibTrans" cxnId="{24F322D5-2FEA-490B-98BE-8FCECA6996D9}">
      <dgm:prSet/>
      <dgm:spPr/>
      <dgm:t>
        <a:bodyPr/>
        <a:lstStyle/>
        <a:p>
          <a:pPr latinLnBrk="1"/>
          <a:endParaRPr lang="ko-KR" altLang="en-US"/>
        </a:p>
      </dgm:t>
    </dgm:pt>
    <dgm:pt modelId="{7CDEF53F-B8BB-42A7-B6BB-A70706885F43}">
      <dgm:prSet custT="1"/>
      <dgm:spPr/>
      <dgm:t>
        <a:bodyPr/>
        <a:lstStyle/>
        <a:p>
          <a:pPr latinLnBrk="1"/>
          <a:r>
            <a:rPr lang="en-US" altLang="ko-KR" sz="1000" b="1" dirty="0" err="1"/>
            <a:t>js</a:t>
          </a:r>
          <a:r>
            <a:rPr lang="en-US" altLang="ko-KR" sz="600" dirty="0"/>
            <a:t>/</a:t>
          </a:r>
        </a:p>
      </dgm:t>
    </dgm:pt>
    <dgm:pt modelId="{28BA825F-6832-4C0D-9B02-25477D9C4881}" type="parTrans" cxnId="{1B44DE23-C50D-446F-B8C3-F6BE0BACC531}">
      <dgm:prSet/>
      <dgm:spPr/>
      <dgm:t>
        <a:bodyPr/>
        <a:lstStyle/>
        <a:p>
          <a:pPr latinLnBrk="1"/>
          <a:endParaRPr lang="ko-KR" altLang="en-US"/>
        </a:p>
      </dgm:t>
    </dgm:pt>
    <dgm:pt modelId="{508BF514-293F-4E76-9DCE-D1782E216EB1}" type="sibTrans" cxnId="{1B44DE23-C50D-446F-B8C3-F6BE0BACC531}">
      <dgm:prSet/>
      <dgm:spPr/>
      <dgm:t>
        <a:bodyPr/>
        <a:lstStyle/>
        <a:p>
          <a:pPr latinLnBrk="1"/>
          <a:endParaRPr lang="ko-KR" altLang="en-US"/>
        </a:p>
      </dgm:t>
    </dgm:pt>
    <dgm:pt modelId="{2AD903C7-2712-4C21-8458-7C1C6B75DB0C}">
      <dgm:prSet/>
      <dgm:spPr/>
      <dgm:t>
        <a:bodyPr/>
        <a:lstStyle/>
        <a:p>
          <a:pPr latinLnBrk="1"/>
          <a:r>
            <a:rPr lang="en-US"/>
            <a:t>Scripts.js</a:t>
          </a:r>
          <a:endParaRPr lang="ko-KR"/>
        </a:p>
      </dgm:t>
    </dgm:pt>
    <dgm:pt modelId="{92F0A6B5-D631-462E-999F-F2C7FFEB519F}" type="parTrans" cxnId="{EB6467B3-8554-4A8D-8084-4A177D395E49}">
      <dgm:prSet/>
      <dgm:spPr/>
      <dgm:t>
        <a:bodyPr/>
        <a:lstStyle/>
        <a:p>
          <a:pPr latinLnBrk="1"/>
          <a:endParaRPr lang="ko-KR" altLang="en-US"/>
        </a:p>
      </dgm:t>
    </dgm:pt>
    <dgm:pt modelId="{A05E5CCC-1A4B-4A0B-9F0C-C83D211E0A36}" type="sibTrans" cxnId="{EB6467B3-8554-4A8D-8084-4A177D395E49}">
      <dgm:prSet/>
      <dgm:spPr/>
      <dgm:t>
        <a:bodyPr/>
        <a:lstStyle/>
        <a:p>
          <a:pPr latinLnBrk="1"/>
          <a:endParaRPr lang="ko-KR" altLang="en-US"/>
        </a:p>
      </dgm:t>
    </dgm:pt>
    <dgm:pt modelId="{3F03D5B3-ACEF-4951-9A0C-40D857831D1A}">
      <dgm:prSet/>
      <dgm:spPr/>
      <dgm:t>
        <a:bodyPr/>
        <a:lstStyle/>
        <a:p>
          <a:pPr latinLnBrk="1"/>
          <a:r>
            <a:rPr lang="en-US"/>
            <a:t>association_chart.js</a:t>
          </a:r>
          <a:endParaRPr lang="ko-KR"/>
        </a:p>
      </dgm:t>
    </dgm:pt>
    <dgm:pt modelId="{AF9406FC-9C60-46AF-ACD6-ABA5964530A4}" type="parTrans" cxnId="{69884F4A-9AE2-4A01-BA95-D722BE53D3A2}">
      <dgm:prSet/>
      <dgm:spPr/>
      <dgm:t>
        <a:bodyPr/>
        <a:lstStyle/>
        <a:p>
          <a:pPr latinLnBrk="1"/>
          <a:endParaRPr lang="ko-KR" altLang="en-US"/>
        </a:p>
      </dgm:t>
    </dgm:pt>
    <dgm:pt modelId="{3E2B0016-4BE9-493D-AB67-4DCB51A08DC6}" type="sibTrans" cxnId="{69884F4A-9AE2-4A01-BA95-D722BE53D3A2}">
      <dgm:prSet/>
      <dgm:spPr/>
      <dgm:t>
        <a:bodyPr/>
        <a:lstStyle/>
        <a:p>
          <a:pPr latinLnBrk="1"/>
          <a:endParaRPr lang="ko-KR" altLang="en-US"/>
        </a:p>
      </dgm:t>
    </dgm:pt>
    <dgm:pt modelId="{EEF19815-3356-4D5A-B693-1BDF04116278}">
      <dgm:prSet/>
      <dgm:spPr/>
      <dgm:t>
        <a:bodyPr/>
        <a:lstStyle/>
        <a:p>
          <a:pPr latinLnBrk="1"/>
          <a:r>
            <a:rPr lang="en-US"/>
            <a:t>covid_age.js</a:t>
          </a:r>
          <a:endParaRPr lang="ko-KR"/>
        </a:p>
      </dgm:t>
    </dgm:pt>
    <dgm:pt modelId="{24DE35DA-0C7C-46D4-8D8F-15AC0B361BE6}" type="parTrans" cxnId="{AB1A82D3-AAC6-45DC-B66A-E6832D394208}">
      <dgm:prSet/>
      <dgm:spPr/>
      <dgm:t>
        <a:bodyPr/>
        <a:lstStyle/>
        <a:p>
          <a:pPr latinLnBrk="1"/>
          <a:endParaRPr lang="ko-KR" altLang="en-US"/>
        </a:p>
      </dgm:t>
    </dgm:pt>
    <dgm:pt modelId="{980C7075-9BC4-49D6-8003-57B4C5EB72D7}" type="sibTrans" cxnId="{AB1A82D3-AAC6-45DC-B66A-E6832D394208}">
      <dgm:prSet/>
      <dgm:spPr/>
      <dgm:t>
        <a:bodyPr/>
        <a:lstStyle/>
        <a:p>
          <a:pPr latinLnBrk="1"/>
          <a:endParaRPr lang="ko-KR" altLang="en-US"/>
        </a:p>
      </dgm:t>
    </dgm:pt>
    <dgm:pt modelId="{E367DFD2-96C6-44DC-8A64-E4429BE8E6CD}">
      <dgm:prSet/>
      <dgm:spPr/>
      <dgm:t>
        <a:bodyPr/>
        <a:lstStyle/>
        <a:p>
          <a:pPr latinLnBrk="1"/>
          <a:r>
            <a:rPr lang="en-US"/>
            <a:t>covid_age_deaths.js</a:t>
          </a:r>
          <a:endParaRPr lang="ko-KR"/>
        </a:p>
      </dgm:t>
    </dgm:pt>
    <dgm:pt modelId="{F63719D1-CA6D-4BB8-8384-E1FDE2F7DC3A}" type="parTrans" cxnId="{4918E3DE-525E-47EF-B75C-5988A4D0157C}">
      <dgm:prSet/>
      <dgm:spPr/>
      <dgm:t>
        <a:bodyPr/>
        <a:lstStyle/>
        <a:p>
          <a:pPr latinLnBrk="1"/>
          <a:endParaRPr lang="ko-KR" altLang="en-US"/>
        </a:p>
      </dgm:t>
    </dgm:pt>
    <dgm:pt modelId="{0E12F6F6-1E0F-4EFD-B65C-1354BA6C2228}" type="sibTrans" cxnId="{4918E3DE-525E-47EF-B75C-5988A4D0157C}">
      <dgm:prSet/>
      <dgm:spPr/>
      <dgm:t>
        <a:bodyPr/>
        <a:lstStyle/>
        <a:p>
          <a:pPr latinLnBrk="1"/>
          <a:endParaRPr lang="ko-KR" altLang="en-US"/>
        </a:p>
      </dgm:t>
    </dgm:pt>
    <dgm:pt modelId="{F960D045-CB6C-4E6B-9B2D-C91514FEE8C9}">
      <dgm:prSet/>
      <dgm:spPr/>
      <dgm:t>
        <a:bodyPr/>
        <a:lstStyle/>
        <a:p>
          <a:pPr latinLnBrk="1"/>
          <a:r>
            <a:rPr lang="en-US"/>
            <a:t>covid_combined.js</a:t>
          </a:r>
          <a:endParaRPr lang="ko-KR"/>
        </a:p>
      </dgm:t>
    </dgm:pt>
    <dgm:pt modelId="{CF61B6B4-1F6F-4700-B113-A54AEDCB7F1A}" type="parTrans" cxnId="{5A72FA9B-BF49-46DD-807B-000E2CF0AB68}">
      <dgm:prSet/>
      <dgm:spPr/>
      <dgm:t>
        <a:bodyPr/>
        <a:lstStyle/>
        <a:p>
          <a:pPr latinLnBrk="1"/>
          <a:endParaRPr lang="ko-KR" altLang="en-US"/>
        </a:p>
      </dgm:t>
    </dgm:pt>
    <dgm:pt modelId="{AAA396D2-9030-4702-B7FE-CC6317A64A7D}" type="sibTrans" cxnId="{5A72FA9B-BF49-46DD-807B-000E2CF0AB68}">
      <dgm:prSet/>
      <dgm:spPr/>
      <dgm:t>
        <a:bodyPr/>
        <a:lstStyle/>
        <a:p>
          <a:pPr latinLnBrk="1"/>
          <a:endParaRPr lang="ko-KR" altLang="en-US"/>
        </a:p>
      </dgm:t>
    </dgm:pt>
    <dgm:pt modelId="{E46E76B4-2B95-459C-B3E0-847A78D9868C}">
      <dgm:prSet/>
      <dgm:spPr/>
      <dgm:t>
        <a:bodyPr/>
        <a:lstStyle/>
        <a:p>
          <a:pPr latinLnBrk="1"/>
          <a:r>
            <a:rPr lang="en-US"/>
            <a:t>covid_gender.js</a:t>
          </a:r>
          <a:endParaRPr lang="ko-KR"/>
        </a:p>
      </dgm:t>
    </dgm:pt>
    <dgm:pt modelId="{F58E82D7-BC15-486A-9886-D8909A1DB152}" type="parTrans" cxnId="{E52C51E9-D004-4CBA-AB98-D2D81513B438}">
      <dgm:prSet/>
      <dgm:spPr/>
      <dgm:t>
        <a:bodyPr/>
        <a:lstStyle/>
        <a:p>
          <a:pPr latinLnBrk="1"/>
          <a:endParaRPr lang="ko-KR" altLang="en-US"/>
        </a:p>
      </dgm:t>
    </dgm:pt>
    <dgm:pt modelId="{7F612E5A-2FB0-4C26-8F00-8DAA5B50BC71}" type="sibTrans" cxnId="{E52C51E9-D004-4CBA-AB98-D2D81513B438}">
      <dgm:prSet/>
      <dgm:spPr/>
      <dgm:t>
        <a:bodyPr/>
        <a:lstStyle/>
        <a:p>
          <a:pPr latinLnBrk="1"/>
          <a:endParaRPr lang="ko-KR" altLang="en-US"/>
        </a:p>
      </dgm:t>
    </dgm:pt>
    <dgm:pt modelId="{68F520F0-96D0-405A-9C49-BEABAF15C68B}">
      <dgm:prSet/>
      <dgm:spPr/>
      <dgm:t>
        <a:bodyPr/>
        <a:lstStyle/>
        <a:p>
          <a:pPr latinLnBrk="1"/>
          <a:r>
            <a:rPr lang="en-US" dirty="0"/>
            <a:t>covid_region_charts.js</a:t>
          </a:r>
          <a:endParaRPr lang="ko-KR" dirty="0"/>
        </a:p>
      </dgm:t>
    </dgm:pt>
    <dgm:pt modelId="{9F78C207-D937-4FA9-A3DF-25E1C05D9B95}" type="parTrans" cxnId="{35D957FF-5F6F-4D38-B455-49CF67E52E9B}">
      <dgm:prSet/>
      <dgm:spPr/>
      <dgm:t>
        <a:bodyPr/>
        <a:lstStyle/>
        <a:p>
          <a:pPr latinLnBrk="1"/>
          <a:endParaRPr lang="ko-KR" altLang="en-US"/>
        </a:p>
      </dgm:t>
    </dgm:pt>
    <dgm:pt modelId="{FE4E03D3-0EC9-49B4-89F6-9BBC32EFEC62}" type="sibTrans" cxnId="{35D957FF-5F6F-4D38-B455-49CF67E52E9B}">
      <dgm:prSet/>
      <dgm:spPr/>
      <dgm:t>
        <a:bodyPr/>
        <a:lstStyle/>
        <a:p>
          <a:pPr latinLnBrk="1"/>
          <a:endParaRPr lang="ko-KR" altLang="en-US"/>
        </a:p>
      </dgm:t>
    </dgm:pt>
    <dgm:pt modelId="{450F0F41-C7BB-4AA8-BFBF-EDA577E28881}">
      <dgm:prSet/>
      <dgm:spPr/>
      <dgm:t>
        <a:bodyPr/>
        <a:lstStyle/>
        <a:p>
          <a:pPr latinLnBrk="1"/>
          <a:r>
            <a:rPr lang="ko-KR"/>
            <a:t>movie_chart.js</a:t>
          </a:r>
        </a:p>
      </dgm:t>
    </dgm:pt>
    <dgm:pt modelId="{3B1BFB92-2D68-4399-BF21-75877BB3A5A9}" type="parTrans" cxnId="{95948522-8CAB-41FC-B101-731138F26F05}">
      <dgm:prSet/>
      <dgm:spPr/>
      <dgm:t>
        <a:bodyPr/>
        <a:lstStyle/>
        <a:p>
          <a:pPr latinLnBrk="1"/>
          <a:endParaRPr lang="ko-KR" altLang="en-US"/>
        </a:p>
      </dgm:t>
    </dgm:pt>
    <dgm:pt modelId="{67F614A3-D688-447C-99EC-E007B191DDC5}" type="sibTrans" cxnId="{95948522-8CAB-41FC-B101-731138F26F05}">
      <dgm:prSet/>
      <dgm:spPr/>
      <dgm:t>
        <a:bodyPr/>
        <a:lstStyle/>
        <a:p>
          <a:pPr latinLnBrk="1"/>
          <a:endParaRPr lang="ko-KR" altLang="en-US"/>
        </a:p>
      </dgm:t>
    </dgm:pt>
    <dgm:pt modelId="{F7A6ACCA-E833-4065-821A-0CFBCE735C2A}">
      <dgm:prSet/>
      <dgm:spPr/>
      <dgm:t>
        <a:bodyPr/>
        <a:lstStyle/>
        <a:p>
          <a:pPr latinLnBrk="1"/>
          <a:r>
            <a:rPr lang="en-US"/>
            <a:t>no_audience_chart.js</a:t>
          </a:r>
          <a:endParaRPr lang="ko-KR"/>
        </a:p>
      </dgm:t>
    </dgm:pt>
    <dgm:pt modelId="{7BADAB67-DE54-4B8B-8034-9355C63F0863}" type="parTrans" cxnId="{F90DF842-188D-4F18-9668-0C6B4034AB03}">
      <dgm:prSet/>
      <dgm:spPr/>
      <dgm:t>
        <a:bodyPr/>
        <a:lstStyle/>
        <a:p>
          <a:pPr latinLnBrk="1"/>
          <a:endParaRPr lang="ko-KR" altLang="en-US"/>
        </a:p>
      </dgm:t>
    </dgm:pt>
    <dgm:pt modelId="{9B635466-ECB9-4683-BAE6-9269CF5285D6}" type="sibTrans" cxnId="{F90DF842-188D-4F18-9668-0C6B4034AB03}">
      <dgm:prSet/>
      <dgm:spPr/>
      <dgm:t>
        <a:bodyPr/>
        <a:lstStyle/>
        <a:p>
          <a:pPr latinLnBrk="1"/>
          <a:endParaRPr lang="ko-KR" altLang="en-US"/>
        </a:p>
      </dgm:t>
    </dgm:pt>
    <dgm:pt modelId="{EB71BF22-FC95-4528-B4EE-D34743DCA843}">
      <dgm:prSet/>
      <dgm:spPr/>
      <dgm:t>
        <a:bodyPr/>
        <a:lstStyle/>
        <a:p>
          <a:pPr latinLnBrk="1"/>
          <a:r>
            <a:rPr lang="ko-KR"/>
            <a:t>sports_chart.js </a:t>
          </a:r>
        </a:p>
      </dgm:t>
    </dgm:pt>
    <dgm:pt modelId="{65BFE451-FFA0-431F-BE78-2B88ED202BA4}" type="parTrans" cxnId="{EDD05E44-A575-49A5-B03B-DDA5A5CA4501}">
      <dgm:prSet/>
      <dgm:spPr/>
      <dgm:t>
        <a:bodyPr/>
        <a:lstStyle/>
        <a:p>
          <a:pPr latinLnBrk="1"/>
          <a:endParaRPr lang="ko-KR" altLang="en-US"/>
        </a:p>
      </dgm:t>
    </dgm:pt>
    <dgm:pt modelId="{A461E521-25CC-4CDF-863C-A2B4474A641F}" type="sibTrans" cxnId="{EDD05E44-A575-49A5-B03B-DDA5A5CA4501}">
      <dgm:prSet/>
      <dgm:spPr/>
      <dgm:t>
        <a:bodyPr/>
        <a:lstStyle/>
        <a:p>
          <a:pPr latinLnBrk="1"/>
          <a:endParaRPr lang="ko-KR" altLang="en-US"/>
        </a:p>
      </dgm:t>
    </dgm:pt>
    <dgm:pt modelId="{47A7BC44-49CC-4126-8E4A-92F48F418A02}">
      <dgm:prSet/>
      <dgm:spPr/>
      <dgm:t>
        <a:bodyPr/>
        <a:lstStyle/>
        <a:p>
          <a:pPr latinLnBrk="1"/>
          <a:r>
            <a:rPr lang="en-US" dirty="0"/>
            <a:t>yearly_audience_chart.js</a:t>
          </a:r>
          <a:endParaRPr lang="ko-KR" dirty="0"/>
        </a:p>
      </dgm:t>
    </dgm:pt>
    <dgm:pt modelId="{6AFDF8DC-AF7F-4408-AFD4-5CACD2F4B567}" type="parTrans" cxnId="{B30EF680-9A4F-4F15-8F30-A846A0BE8E5E}">
      <dgm:prSet/>
      <dgm:spPr/>
      <dgm:t>
        <a:bodyPr/>
        <a:lstStyle/>
        <a:p>
          <a:pPr latinLnBrk="1"/>
          <a:endParaRPr lang="ko-KR" altLang="en-US"/>
        </a:p>
      </dgm:t>
    </dgm:pt>
    <dgm:pt modelId="{CF75C509-AEF2-4335-B033-5A66B39C65F7}" type="sibTrans" cxnId="{B30EF680-9A4F-4F15-8F30-A846A0BE8E5E}">
      <dgm:prSet/>
      <dgm:spPr/>
      <dgm:t>
        <a:bodyPr/>
        <a:lstStyle/>
        <a:p>
          <a:pPr latinLnBrk="1"/>
          <a:endParaRPr lang="ko-KR" altLang="en-US"/>
        </a:p>
      </dgm:t>
    </dgm:pt>
    <dgm:pt modelId="{5F408DEA-DC75-44BD-A5B0-B10CCE12ADEB}">
      <dgm:prSet custT="1"/>
      <dgm:spPr/>
      <dgm:t>
        <a:bodyPr/>
        <a:lstStyle/>
        <a:p>
          <a:pPr latinLnBrk="1"/>
          <a:r>
            <a:rPr lang="ko-KR" sz="900" b="1" dirty="0" err="1"/>
            <a:t>templates</a:t>
          </a:r>
          <a:r>
            <a:rPr lang="ko-KR" sz="800" dirty="0"/>
            <a:t>/ </a:t>
          </a:r>
          <a:endParaRPr lang="en-US" altLang="ko-KR" sz="800" dirty="0"/>
        </a:p>
        <a:p>
          <a:pPr latinLnBrk="1"/>
          <a:r>
            <a:rPr lang="ko-KR" sz="500" dirty="0"/>
            <a:t>(HTML 템플릿 파일)</a:t>
          </a:r>
        </a:p>
      </dgm:t>
    </dgm:pt>
    <dgm:pt modelId="{70285645-35EC-4F69-9FB6-DAAB7F497106}" type="parTrans" cxnId="{24745B99-8FF5-4461-985C-782583DA2500}">
      <dgm:prSet/>
      <dgm:spPr/>
      <dgm:t>
        <a:bodyPr/>
        <a:lstStyle/>
        <a:p>
          <a:pPr latinLnBrk="1"/>
          <a:endParaRPr lang="ko-KR" altLang="en-US"/>
        </a:p>
      </dgm:t>
    </dgm:pt>
    <dgm:pt modelId="{92BBA7A1-671C-48AE-A1DA-6A8A496169B6}" type="sibTrans" cxnId="{24745B99-8FF5-4461-985C-782583DA2500}">
      <dgm:prSet/>
      <dgm:spPr/>
      <dgm:t>
        <a:bodyPr/>
        <a:lstStyle/>
        <a:p>
          <a:pPr latinLnBrk="1"/>
          <a:endParaRPr lang="ko-KR" altLang="en-US"/>
        </a:p>
      </dgm:t>
    </dgm:pt>
    <dgm:pt modelId="{8D2DD28C-C33E-47AA-BD38-8B5A53674E7B}">
      <dgm:prSet custT="1"/>
      <dgm:spPr/>
      <dgm:t>
        <a:bodyPr/>
        <a:lstStyle/>
        <a:p>
          <a:pPr latinLnBrk="1"/>
          <a:r>
            <a:rPr lang="ko-KR" sz="700" dirty="0"/>
            <a:t>base.html </a:t>
          </a:r>
          <a:endParaRPr lang="en-US" altLang="ko-KR" sz="700" dirty="0"/>
        </a:p>
        <a:p>
          <a:pPr latinLnBrk="1"/>
          <a:r>
            <a:rPr lang="en-US" sz="500" dirty="0"/>
            <a:t>–</a:t>
          </a:r>
          <a:r>
            <a:rPr lang="ko-KR" sz="500" dirty="0"/>
            <a:t> 기본 템플릿</a:t>
          </a:r>
        </a:p>
      </dgm:t>
    </dgm:pt>
    <dgm:pt modelId="{2765B40E-4EF0-4A5E-8F1D-F3D0BC65CA46}" type="parTrans" cxnId="{79F71311-7539-41D9-8589-38C670F30691}">
      <dgm:prSet/>
      <dgm:spPr/>
      <dgm:t>
        <a:bodyPr/>
        <a:lstStyle/>
        <a:p>
          <a:pPr latinLnBrk="1"/>
          <a:endParaRPr lang="ko-KR" altLang="en-US"/>
        </a:p>
      </dgm:t>
    </dgm:pt>
    <dgm:pt modelId="{473C5CAB-6433-4B10-8B89-0160BCD429AE}" type="sibTrans" cxnId="{79F71311-7539-41D9-8589-38C670F30691}">
      <dgm:prSet/>
      <dgm:spPr/>
      <dgm:t>
        <a:bodyPr/>
        <a:lstStyle/>
        <a:p>
          <a:pPr latinLnBrk="1"/>
          <a:endParaRPr lang="ko-KR" altLang="en-US"/>
        </a:p>
      </dgm:t>
    </dgm:pt>
    <dgm:pt modelId="{AB997009-DCF5-4223-ADA6-533707AA99F7}">
      <dgm:prSet custT="1"/>
      <dgm:spPr/>
      <dgm:t>
        <a:bodyPr/>
        <a:lstStyle/>
        <a:p>
          <a:pPr latinLnBrk="1"/>
          <a:r>
            <a:rPr lang="ko-KR" sz="800" dirty="0"/>
            <a:t>covid_data.html </a:t>
          </a:r>
          <a:endParaRPr lang="en-US" altLang="ko-KR" sz="800" dirty="0"/>
        </a:p>
        <a:p>
          <a:pPr latinLnBrk="1"/>
          <a:r>
            <a:rPr lang="ko-KR" sz="500" dirty="0"/>
            <a:t>- COVID 템플릿</a:t>
          </a:r>
        </a:p>
      </dgm:t>
    </dgm:pt>
    <dgm:pt modelId="{D444F84A-3990-479A-A914-653C2807FDE5}" type="parTrans" cxnId="{EA5D7B24-A5F6-480D-BE3A-1B292629D539}">
      <dgm:prSet/>
      <dgm:spPr/>
      <dgm:t>
        <a:bodyPr/>
        <a:lstStyle/>
        <a:p>
          <a:pPr latinLnBrk="1"/>
          <a:endParaRPr lang="ko-KR" altLang="en-US"/>
        </a:p>
      </dgm:t>
    </dgm:pt>
    <dgm:pt modelId="{ACD03488-9618-489B-86D7-7984D76CFBCC}" type="sibTrans" cxnId="{EA5D7B24-A5F6-480D-BE3A-1B292629D539}">
      <dgm:prSet/>
      <dgm:spPr/>
      <dgm:t>
        <a:bodyPr/>
        <a:lstStyle/>
        <a:p>
          <a:pPr latinLnBrk="1"/>
          <a:endParaRPr lang="ko-KR" altLang="en-US"/>
        </a:p>
      </dgm:t>
    </dgm:pt>
    <dgm:pt modelId="{08C80439-076B-403F-BBD9-18C6F208DADB}">
      <dgm:prSet custT="1"/>
      <dgm:spPr/>
      <dgm:t>
        <a:bodyPr/>
        <a:lstStyle/>
        <a:p>
          <a:pPr latinLnBrk="1"/>
          <a:r>
            <a:rPr lang="ko-KR" sz="700" dirty="0"/>
            <a:t>movie_data.html </a:t>
          </a:r>
          <a:endParaRPr lang="en-US" altLang="ko-KR" sz="700" dirty="0"/>
        </a:p>
        <a:p>
          <a:pPr latinLnBrk="1"/>
          <a:r>
            <a:rPr lang="ko-KR" sz="500" dirty="0"/>
            <a:t>- 영화 템플릿</a:t>
          </a:r>
        </a:p>
      </dgm:t>
    </dgm:pt>
    <dgm:pt modelId="{670DECDD-6477-497D-A4B3-5CDB8E4BA4F8}" type="parTrans" cxnId="{D117640A-7CEE-41FC-BA70-4E70AE5165F1}">
      <dgm:prSet/>
      <dgm:spPr/>
      <dgm:t>
        <a:bodyPr/>
        <a:lstStyle/>
        <a:p>
          <a:pPr latinLnBrk="1"/>
          <a:endParaRPr lang="ko-KR" altLang="en-US"/>
        </a:p>
      </dgm:t>
    </dgm:pt>
    <dgm:pt modelId="{4058ACA9-7A2B-4244-B554-A5EDB62B5F85}" type="sibTrans" cxnId="{D117640A-7CEE-41FC-BA70-4E70AE5165F1}">
      <dgm:prSet/>
      <dgm:spPr/>
      <dgm:t>
        <a:bodyPr/>
        <a:lstStyle/>
        <a:p>
          <a:pPr latinLnBrk="1"/>
          <a:endParaRPr lang="ko-KR" altLang="en-US"/>
        </a:p>
      </dgm:t>
    </dgm:pt>
    <dgm:pt modelId="{C24B048D-2BF8-4F06-91EA-378DBEE02E24}">
      <dgm:prSet custT="1"/>
      <dgm:spPr/>
      <dgm:t>
        <a:bodyPr/>
        <a:lstStyle/>
        <a:p>
          <a:pPr latinLnBrk="1"/>
          <a:r>
            <a:rPr lang="ko-KR" sz="700" dirty="0"/>
            <a:t>sports_data.html </a:t>
          </a:r>
          <a:endParaRPr lang="en-US" altLang="ko-KR" sz="700" dirty="0"/>
        </a:p>
        <a:p>
          <a:pPr latinLnBrk="1"/>
          <a:r>
            <a:rPr lang="ko-KR" sz="500" dirty="0"/>
            <a:t>- 스포츠 템플릿</a:t>
          </a:r>
        </a:p>
      </dgm:t>
    </dgm:pt>
    <dgm:pt modelId="{6EA01FE0-F5A4-4BA9-9AF8-3542202DB961}" type="parTrans" cxnId="{87B5F922-B324-44A6-BEB4-8084CAF4A863}">
      <dgm:prSet/>
      <dgm:spPr/>
      <dgm:t>
        <a:bodyPr/>
        <a:lstStyle/>
        <a:p>
          <a:pPr latinLnBrk="1"/>
          <a:endParaRPr lang="ko-KR" altLang="en-US"/>
        </a:p>
      </dgm:t>
    </dgm:pt>
    <dgm:pt modelId="{64E43FAF-576A-4221-BB98-6A2F9AD4B52B}" type="sibTrans" cxnId="{87B5F922-B324-44A6-BEB4-8084CAF4A863}">
      <dgm:prSet/>
      <dgm:spPr/>
      <dgm:t>
        <a:bodyPr/>
        <a:lstStyle/>
        <a:p>
          <a:pPr latinLnBrk="1"/>
          <a:endParaRPr lang="ko-KR" altLang="en-US"/>
        </a:p>
      </dgm:t>
    </dgm:pt>
    <dgm:pt modelId="{231573A2-8361-482F-855C-7D8D09FE1044}">
      <dgm:prSet custT="1"/>
      <dgm:spPr/>
      <dgm:t>
        <a:bodyPr/>
        <a:lstStyle/>
        <a:p>
          <a:pPr latinLnBrk="1"/>
          <a:r>
            <a:rPr lang="ko-KR" sz="700" dirty="0"/>
            <a:t>dashboard.html </a:t>
          </a:r>
          <a:endParaRPr lang="en-US" altLang="ko-KR" sz="700" dirty="0"/>
        </a:p>
        <a:p>
          <a:pPr latinLnBrk="1"/>
          <a:r>
            <a:rPr lang="en-US" sz="500" dirty="0"/>
            <a:t>–</a:t>
          </a:r>
          <a:r>
            <a:rPr lang="ko-KR" sz="500" dirty="0"/>
            <a:t> 대시보드 템플릿</a:t>
          </a:r>
        </a:p>
      </dgm:t>
    </dgm:pt>
    <dgm:pt modelId="{71641617-0682-4946-95E5-E71E7976288B}" type="parTrans" cxnId="{A3A805F9-30B0-4298-8FBF-0BDC05DB4F11}">
      <dgm:prSet/>
      <dgm:spPr/>
      <dgm:t>
        <a:bodyPr/>
        <a:lstStyle/>
        <a:p>
          <a:pPr latinLnBrk="1"/>
          <a:endParaRPr lang="ko-KR" altLang="en-US"/>
        </a:p>
      </dgm:t>
    </dgm:pt>
    <dgm:pt modelId="{F5149672-29A5-4D84-84F7-2E3DE4354463}" type="sibTrans" cxnId="{A3A805F9-30B0-4298-8FBF-0BDC05DB4F11}">
      <dgm:prSet/>
      <dgm:spPr/>
      <dgm:t>
        <a:bodyPr/>
        <a:lstStyle/>
        <a:p>
          <a:pPr latinLnBrk="1"/>
          <a:endParaRPr lang="ko-KR" altLang="en-US"/>
        </a:p>
      </dgm:t>
    </dgm:pt>
    <dgm:pt modelId="{989A391A-D959-43F5-81A9-48C292F37ADF}" type="pres">
      <dgm:prSet presAssocID="{25BE731B-9986-48BB-89C6-8D3E9E45439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B5A15B-B571-44F8-A511-BB629518AE3A}" type="pres">
      <dgm:prSet presAssocID="{9D280EF5-F6B1-4D49-A9E6-3A7A1319D924}" presName="hierRoot1" presStyleCnt="0">
        <dgm:presLayoutVars>
          <dgm:hierBranch val="init"/>
        </dgm:presLayoutVars>
      </dgm:prSet>
      <dgm:spPr/>
    </dgm:pt>
    <dgm:pt modelId="{0C855124-4BF3-4741-94CD-DC3B63ED2B62}" type="pres">
      <dgm:prSet presAssocID="{9D280EF5-F6B1-4D49-A9E6-3A7A1319D924}" presName="rootComposite1" presStyleCnt="0"/>
      <dgm:spPr/>
    </dgm:pt>
    <dgm:pt modelId="{CD83D081-DD2F-4A74-97E2-E54ACC8A430D}" type="pres">
      <dgm:prSet presAssocID="{9D280EF5-F6B1-4D49-A9E6-3A7A1319D92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0CF182-2DC0-4321-9DC3-F66A0613FA3B}" type="pres">
      <dgm:prSet presAssocID="{9D280EF5-F6B1-4D49-A9E6-3A7A1319D924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64C53A9E-5667-422D-8357-4712C679310D}" type="pres">
      <dgm:prSet presAssocID="{9D280EF5-F6B1-4D49-A9E6-3A7A1319D924}" presName="hierChild2" presStyleCnt="0"/>
      <dgm:spPr/>
    </dgm:pt>
    <dgm:pt modelId="{E384B1A1-7F17-4637-9899-1AF6C2A32C45}" type="pres">
      <dgm:prSet presAssocID="{27B3A702-6F22-4459-A1ED-C27D025A81F7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3A9B75A-6508-4A40-864C-0B7F3928BFF2}" type="pres">
      <dgm:prSet presAssocID="{151B7238-584A-48B7-BDC9-0DB2C95AC42D}" presName="hierRoot2" presStyleCnt="0">
        <dgm:presLayoutVars>
          <dgm:hierBranch val="init"/>
        </dgm:presLayoutVars>
      </dgm:prSet>
      <dgm:spPr/>
    </dgm:pt>
    <dgm:pt modelId="{7C320558-4167-4313-9136-D114C4351DA5}" type="pres">
      <dgm:prSet presAssocID="{151B7238-584A-48B7-BDC9-0DB2C95AC42D}" presName="rootComposite" presStyleCnt="0"/>
      <dgm:spPr/>
    </dgm:pt>
    <dgm:pt modelId="{A771D1D8-6EF4-4C4B-B0BD-511766359642}" type="pres">
      <dgm:prSet presAssocID="{151B7238-584A-48B7-BDC9-0DB2C95AC42D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127256-2D0A-414E-AD8B-49FDCCE84721}" type="pres">
      <dgm:prSet presAssocID="{151B7238-584A-48B7-BDC9-0DB2C95AC42D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6C1E7780-CA8B-44E1-ADB4-471320AD61BC}" type="pres">
      <dgm:prSet presAssocID="{151B7238-584A-48B7-BDC9-0DB2C95AC42D}" presName="hierChild4" presStyleCnt="0"/>
      <dgm:spPr/>
    </dgm:pt>
    <dgm:pt modelId="{C237E1E5-85D9-4D21-8ECC-6C2B2F5636DB}" type="pres">
      <dgm:prSet presAssocID="{151B7238-584A-48B7-BDC9-0DB2C95AC42D}" presName="hierChild5" presStyleCnt="0"/>
      <dgm:spPr/>
    </dgm:pt>
    <dgm:pt modelId="{9DEAEE57-93E1-4F5A-A4FE-83F8962B08C8}" type="pres">
      <dgm:prSet presAssocID="{10AF4B97-A441-4BE7-9A4D-030F11640F75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012988D2-8E1E-46D6-8730-E1229448C316}" type="pres">
      <dgm:prSet presAssocID="{5445E1C5-8531-4591-849E-D3723766F0A9}" presName="hierRoot2" presStyleCnt="0">
        <dgm:presLayoutVars>
          <dgm:hierBranch val="init"/>
        </dgm:presLayoutVars>
      </dgm:prSet>
      <dgm:spPr/>
    </dgm:pt>
    <dgm:pt modelId="{85732187-1BDD-4CAA-865F-0AF4990FA054}" type="pres">
      <dgm:prSet presAssocID="{5445E1C5-8531-4591-849E-D3723766F0A9}" presName="rootComposite" presStyleCnt="0"/>
      <dgm:spPr/>
    </dgm:pt>
    <dgm:pt modelId="{EAC6D1E6-ACE8-44E8-ABAC-5F0A7200E117}" type="pres">
      <dgm:prSet presAssocID="{5445E1C5-8531-4591-849E-D3723766F0A9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D1A2A4-B2B8-4328-B000-1939F68CB217}" type="pres">
      <dgm:prSet presAssocID="{5445E1C5-8531-4591-849E-D3723766F0A9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222B2CC-18C1-4734-9366-22748AD38D55}" type="pres">
      <dgm:prSet presAssocID="{5445E1C5-8531-4591-849E-D3723766F0A9}" presName="hierChild4" presStyleCnt="0"/>
      <dgm:spPr/>
    </dgm:pt>
    <dgm:pt modelId="{E68CF5A9-A763-4A9D-8B1D-E8F080E6E146}" type="pres">
      <dgm:prSet presAssocID="{5445E1C5-8531-4591-849E-D3723766F0A9}" presName="hierChild5" presStyleCnt="0"/>
      <dgm:spPr/>
    </dgm:pt>
    <dgm:pt modelId="{CE727284-8FC1-49F8-9D21-1346FE8A6BC5}" type="pres">
      <dgm:prSet presAssocID="{4A113068-BBC6-4575-986A-9B7CAEE2D095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2320C539-D902-49C2-9F19-8ED989CF211E}" type="pres">
      <dgm:prSet presAssocID="{33F2E934-7A56-4EBD-91AA-8F84296F6900}" presName="hierRoot2" presStyleCnt="0">
        <dgm:presLayoutVars>
          <dgm:hierBranch val="init"/>
        </dgm:presLayoutVars>
      </dgm:prSet>
      <dgm:spPr/>
    </dgm:pt>
    <dgm:pt modelId="{DFF49B9A-C6BD-49F4-9837-9E67791D353F}" type="pres">
      <dgm:prSet presAssocID="{33F2E934-7A56-4EBD-91AA-8F84296F6900}" presName="rootComposite" presStyleCnt="0"/>
      <dgm:spPr/>
    </dgm:pt>
    <dgm:pt modelId="{08B35A75-823C-4FDC-90EE-26F0945191EA}" type="pres">
      <dgm:prSet presAssocID="{33F2E934-7A56-4EBD-91AA-8F84296F6900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980322-8E9F-49D2-AED3-1EECEE00384B}" type="pres">
      <dgm:prSet presAssocID="{33F2E934-7A56-4EBD-91AA-8F84296F6900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1885397-910C-4B37-8A2A-4B75FE98C57C}" type="pres">
      <dgm:prSet presAssocID="{33F2E934-7A56-4EBD-91AA-8F84296F6900}" presName="hierChild4" presStyleCnt="0"/>
      <dgm:spPr/>
    </dgm:pt>
    <dgm:pt modelId="{578A5CDD-6A6F-4B49-87D5-38C6FA6F3DD3}" type="pres">
      <dgm:prSet presAssocID="{33F2E934-7A56-4EBD-91AA-8F84296F6900}" presName="hierChild5" presStyleCnt="0"/>
      <dgm:spPr/>
    </dgm:pt>
    <dgm:pt modelId="{D03208A5-810A-4EA7-B5C5-4189BA803245}" type="pres">
      <dgm:prSet presAssocID="{95C0D2AB-3EC6-4F6E-B1D9-8B39793074FD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BD43391-BB33-46F8-AA28-49ACDDABAA0F}" type="pres">
      <dgm:prSet presAssocID="{A36E3DB3-C5DB-4F58-A8C2-30E6EB02E9F1}" presName="hierRoot2" presStyleCnt="0">
        <dgm:presLayoutVars>
          <dgm:hierBranch val="init"/>
        </dgm:presLayoutVars>
      </dgm:prSet>
      <dgm:spPr/>
    </dgm:pt>
    <dgm:pt modelId="{2792D4DA-8817-4184-8581-65CFB7FE520A}" type="pres">
      <dgm:prSet presAssocID="{A36E3DB3-C5DB-4F58-A8C2-30E6EB02E9F1}" presName="rootComposite" presStyleCnt="0"/>
      <dgm:spPr/>
    </dgm:pt>
    <dgm:pt modelId="{B2F5A366-965F-4140-A47B-C3EB39347863}" type="pres">
      <dgm:prSet presAssocID="{A36E3DB3-C5DB-4F58-A8C2-30E6EB02E9F1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559AE85-A61E-428B-991F-65D11575B3B2}" type="pres">
      <dgm:prSet presAssocID="{A36E3DB3-C5DB-4F58-A8C2-30E6EB02E9F1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BEC1D0F7-F2C5-48DD-B3B1-13ED1D0BAD36}" type="pres">
      <dgm:prSet presAssocID="{A36E3DB3-C5DB-4F58-A8C2-30E6EB02E9F1}" presName="hierChild4" presStyleCnt="0"/>
      <dgm:spPr/>
    </dgm:pt>
    <dgm:pt modelId="{E3F6B01B-5E62-4314-A4F8-D816D36C1682}" type="pres">
      <dgm:prSet presAssocID="{A36E3DB3-C5DB-4F58-A8C2-30E6EB02E9F1}" presName="hierChild5" presStyleCnt="0"/>
      <dgm:spPr/>
    </dgm:pt>
    <dgm:pt modelId="{B87CEC51-6A84-4E1F-AA79-6947A59A8220}" type="pres">
      <dgm:prSet presAssocID="{7BB64800-4379-45A1-956F-94E31920D6B5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72EB8CEA-3065-4B4F-85F5-B76AD51810CC}" type="pres">
      <dgm:prSet presAssocID="{64C9E98E-20BF-4B97-94D1-B4DF5AAC9802}" presName="hierRoot2" presStyleCnt="0">
        <dgm:presLayoutVars>
          <dgm:hierBranch val="init"/>
        </dgm:presLayoutVars>
      </dgm:prSet>
      <dgm:spPr/>
    </dgm:pt>
    <dgm:pt modelId="{8083964C-645C-4B23-A3C1-ED8B9F32BBD8}" type="pres">
      <dgm:prSet presAssocID="{64C9E98E-20BF-4B97-94D1-B4DF5AAC9802}" presName="rootComposite" presStyleCnt="0"/>
      <dgm:spPr/>
    </dgm:pt>
    <dgm:pt modelId="{CA576EB7-404F-4CFF-8A6C-0A99B520DEED}" type="pres">
      <dgm:prSet presAssocID="{64C9E98E-20BF-4B97-94D1-B4DF5AAC9802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21F7C8-049B-4FBE-B205-5D13484557D3}" type="pres">
      <dgm:prSet presAssocID="{64C9E98E-20BF-4B97-94D1-B4DF5AAC9802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719FA630-D003-487C-97A8-5A54DFB57DDC}" type="pres">
      <dgm:prSet presAssocID="{64C9E98E-20BF-4B97-94D1-B4DF5AAC9802}" presName="hierChild4" presStyleCnt="0"/>
      <dgm:spPr/>
    </dgm:pt>
    <dgm:pt modelId="{0251E014-D3BA-4472-8604-F0A6574BA6D2}" type="pres">
      <dgm:prSet presAssocID="{1A1120FB-7DA1-4EB4-8D87-CA22389ABCEA}" presName="Name37" presStyleLbl="parChTrans1D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C1C0D082-A7FD-408F-8F51-DA7B6FF2CFD7}" type="pres">
      <dgm:prSet presAssocID="{767E9EF5-60CA-4985-8D59-CB7FFF537497}" presName="hierRoot2" presStyleCnt="0">
        <dgm:presLayoutVars>
          <dgm:hierBranch val="init"/>
        </dgm:presLayoutVars>
      </dgm:prSet>
      <dgm:spPr/>
    </dgm:pt>
    <dgm:pt modelId="{2EF45981-FCA1-42F6-A41D-BAD906C1287B}" type="pres">
      <dgm:prSet presAssocID="{767E9EF5-60CA-4985-8D59-CB7FFF537497}" presName="rootComposite" presStyleCnt="0"/>
      <dgm:spPr/>
    </dgm:pt>
    <dgm:pt modelId="{4E8322DD-C548-491D-9249-29E254288CF1}" type="pres">
      <dgm:prSet presAssocID="{767E9EF5-60CA-4985-8D59-CB7FFF537497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83C1AF-B078-4545-BD75-76D88D8889B3}" type="pres">
      <dgm:prSet presAssocID="{767E9EF5-60CA-4985-8D59-CB7FFF537497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FB6CFBDC-DBBC-4EA4-A18B-E9CCF1568AD8}" type="pres">
      <dgm:prSet presAssocID="{767E9EF5-60CA-4985-8D59-CB7FFF537497}" presName="hierChild4" presStyleCnt="0"/>
      <dgm:spPr/>
    </dgm:pt>
    <dgm:pt modelId="{4FE92E2B-FCB1-4B2A-84A6-6A25CBE9947C}" type="pres">
      <dgm:prSet presAssocID="{767E9EF5-60CA-4985-8D59-CB7FFF537497}" presName="hierChild5" presStyleCnt="0"/>
      <dgm:spPr/>
    </dgm:pt>
    <dgm:pt modelId="{6541FC8A-681A-41E7-A094-AF2C8E474EDB}" type="pres">
      <dgm:prSet presAssocID="{972DB78A-A935-40EE-9D6E-290C2E813800}" presName="Name37" presStyleLbl="parChTrans1D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4E736A22-52DF-47D1-AD54-09DFAF02D61C}" type="pres">
      <dgm:prSet presAssocID="{2E34ED77-0298-4D88-B833-A6888DD80DA7}" presName="hierRoot2" presStyleCnt="0">
        <dgm:presLayoutVars>
          <dgm:hierBranch val="init"/>
        </dgm:presLayoutVars>
      </dgm:prSet>
      <dgm:spPr/>
    </dgm:pt>
    <dgm:pt modelId="{3DE173BF-AE72-481F-BA78-BED1CB794BA1}" type="pres">
      <dgm:prSet presAssocID="{2E34ED77-0298-4D88-B833-A6888DD80DA7}" presName="rootComposite" presStyleCnt="0"/>
      <dgm:spPr/>
    </dgm:pt>
    <dgm:pt modelId="{1F754D78-056E-48C8-8BB4-ED9CB5991431}" type="pres">
      <dgm:prSet presAssocID="{2E34ED77-0298-4D88-B833-A6888DD80DA7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C49F7C-EFC1-49FA-A1EE-D31BEE97EEB3}" type="pres">
      <dgm:prSet presAssocID="{2E34ED77-0298-4D88-B833-A6888DD80DA7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A139ED1D-A89B-4D7E-A79F-89153262A5C4}" type="pres">
      <dgm:prSet presAssocID="{2E34ED77-0298-4D88-B833-A6888DD80DA7}" presName="hierChild4" presStyleCnt="0"/>
      <dgm:spPr/>
    </dgm:pt>
    <dgm:pt modelId="{6A23C9CE-8CFF-4EF0-9823-8CB12692EF6A}" type="pres">
      <dgm:prSet presAssocID="{2E34ED77-0298-4D88-B833-A6888DD80DA7}" presName="hierChild5" presStyleCnt="0"/>
      <dgm:spPr/>
    </dgm:pt>
    <dgm:pt modelId="{D492938F-8684-410C-B454-52482A597FB2}" type="pres">
      <dgm:prSet presAssocID="{8F910F5A-F682-46CE-A4AA-B5DA5EF07C07}" presName="Name37" presStyleLbl="parChTrans1D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AE6F7F12-32C7-4B37-A3B4-622066A86AC7}" type="pres">
      <dgm:prSet presAssocID="{915964E4-0679-465A-B140-14A4B334A8DF}" presName="hierRoot2" presStyleCnt="0">
        <dgm:presLayoutVars>
          <dgm:hierBranch val="init"/>
        </dgm:presLayoutVars>
      </dgm:prSet>
      <dgm:spPr/>
    </dgm:pt>
    <dgm:pt modelId="{CAAC172E-0197-4100-848A-0F43D0CD7E63}" type="pres">
      <dgm:prSet presAssocID="{915964E4-0679-465A-B140-14A4B334A8DF}" presName="rootComposite" presStyleCnt="0"/>
      <dgm:spPr/>
    </dgm:pt>
    <dgm:pt modelId="{89A995DE-DE84-4333-BCF3-F692D76BED5E}" type="pres">
      <dgm:prSet presAssocID="{915964E4-0679-465A-B140-14A4B334A8DF}" presName="rootText" presStyleLbl="node3" presStyleIdx="2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92B044-0853-4648-A968-86C32A76D9C1}" type="pres">
      <dgm:prSet presAssocID="{915964E4-0679-465A-B140-14A4B334A8DF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553C8B99-B149-458B-B056-730B0D6EF26B}" type="pres">
      <dgm:prSet presAssocID="{915964E4-0679-465A-B140-14A4B334A8DF}" presName="hierChild4" presStyleCnt="0"/>
      <dgm:spPr/>
    </dgm:pt>
    <dgm:pt modelId="{BD4B5318-87E6-4206-99ED-6169E9634C91}" type="pres">
      <dgm:prSet presAssocID="{915964E4-0679-465A-B140-14A4B334A8DF}" presName="hierChild5" presStyleCnt="0"/>
      <dgm:spPr/>
    </dgm:pt>
    <dgm:pt modelId="{6B3C20AF-7E17-431C-B918-B8506A4D667E}" type="pres">
      <dgm:prSet presAssocID="{4C34AD1A-6835-487E-AFA9-12FF1B5F7323}" presName="Name37" presStyleLbl="parChTrans1D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A12D0F4E-32AE-420C-ACA1-116E376F6DAB}" type="pres">
      <dgm:prSet presAssocID="{3A110B4C-0206-4F2F-92E5-9AE0933585D1}" presName="hierRoot2" presStyleCnt="0">
        <dgm:presLayoutVars>
          <dgm:hierBranch val="init"/>
        </dgm:presLayoutVars>
      </dgm:prSet>
      <dgm:spPr/>
    </dgm:pt>
    <dgm:pt modelId="{8727AC2B-C3B3-4E5A-8360-CFC28662BB17}" type="pres">
      <dgm:prSet presAssocID="{3A110B4C-0206-4F2F-92E5-9AE0933585D1}" presName="rootComposite" presStyleCnt="0"/>
      <dgm:spPr/>
    </dgm:pt>
    <dgm:pt modelId="{5B1F20E9-7D0E-4915-B3B3-7C2EDF41F7A8}" type="pres">
      <dgm:prSet presAssocID="{3A110B4C-0206-4F2F-92E5-9AE0933585D1}" presName="rootText" presStyleLbl="node3" presStyleIdx="3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9AF6F3-21FD-4402-B47A-B2C0F3258090}" type="pres">
      <dgm:prSet presAssocID="{3A110B4C-0206-4F2F-92E5-9AE0933585D1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1FDDCB6C-9019-4640-9BB8-19AE33A73335}" type="pres">
      <dgm:prSet presAssocID="{3A110B4C-0206-4F2F-92E5-9AE0933585D1}" presName="hierChild4" presStyleCnt="0"/>
      <dgm:spPr/>
    </dgm:pt>
    <dgm:pt modelId="{6B657609-1685-4C66-8304-8705A355E016}" type="pres">
      <dgm:prSet presAssocID="{3A110B4C-0206-4F2F-92E5-9AE0933585D1}" presName="hierChild5" presStyleCnt="0"/>
      <dgm:spPr/>
    </dgm:pt>
    <dgm:pt modelId="{4B83FE22-DBE3-43F9-A02C-79FFF94C3F34}" type="pres">
      <dgm:prSet presAssocID="{BA53F218-25D9-4C5E-9ECC-E903B85C7291}" presName="Name37" presStyleLbl="parChTrans1D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56424156-DF5C-4F81-A963-0B7A49A3856E}" type="pres">
      <dgm:prSet presAssocID="{E457BFEF-5356-48D7-85B4-AC72332DC362}" presName="hierRoot2" presStyleCnt="0">
        <dgm:presLayoutVars>
          <dgm:hierBranch val="init"/>
        </dgm:presLayoutVars>
      </dgm:prSet>
      <dgm:spPr/>
    </dgm:pt>
    <dgm:pt modelId="{EC092791-BBC4-4F97-8062-0577C0EC4EE6}" type="pres">
      <dgm:prSet presAssocID="{E457BFEF-5356-48D7-85B4-AC72332DC362}" presName="rootComposite" presStyleCnt="0"/>
      <dgm:spPr/>
    </dgm:pt>
    <dgm:pt modelId="{378B470F-C35C-4DFC-B051-F4C44409538B}" type="pres">
      <dgm:prSet presAssocID="{E457BFEF-5356-48D7-85B4-AC72332DC362}" presName="rootText" presStyleLbl="node3" presStyleIdx="4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777443-151D-4AB5-9BB0-CD94891E89FA}" type="pres">
      <dgm:prSet presAssocID="{E457BFEF-5356-48D7-85B4-AC72332DC362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2F3D4D6E-AB06-4AF5-87E6-B8FCF9864034}" type="pres">
      <dgm:prSet presAssocID="{E457BFEF-5356-48D7-85B4-AC72332DC362}" presName="hierChild4" presStyleCnt="0"/>
      <dgm:spPr/>
    </dgm:pt>
    <dgm:pt modelId="{51FD5B76-DB0B-4253-9550-1BFE21BB0AD7}" type="pres">
      <dgm:prSet presAssocID="{E457BFEF-5356-48D7-85B4-AC72332DC362}" presName="hierChild5" presStyleCnt="0"/>
      <dgm:spPr/>
    </dgm:pt>
    <dgm:pt modelId="{4A0D7BAE-C543-41E0-B55B-BA5F9A713780}" type="pres">
      <dgm:prSet presAssocID="{0290F289-4143-4F1D-9662-E0CDA2DE5EC9}" presName="Name37" presStyleLbl="parChTrans1D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A5165C6B-4DAA-4075-98BB-BC69089E3249}" type="pres">
      <dgm:prSet presAssocID="{801FAC0D-A07C-4255-9EBA-92ADC1132015}" presName="hierRoot2" presStyleCnt="0">
        <dgm:presLayoutVars>
          <dgm:hierBranch val="init"/>
        </dgm:presLayoutVars>
      </dgm:prSet>
      <dgm:spPr/>
    </dgm:pt>
    <dgm:pt modelId="{152DD15B-1D40-403C-AEA8-9EE3BE68C4D1}" type="pres">
      <dgm:prSet presAssocID="{801FAC0D-A07C-4255-9EBA-92ADC1132015}" presName="rootComposite" presStyleCnt="0"/>
      <dgm:spPr/>
    </dgm:pt>
    <dgm:pt modelId="{40D4F8A8-D924-4984-8563-CB9EF01457D7}" type="pres">
      <dgm:prSet presAssocID="{801FAC0D-A07C-4255-9EBA-92ADC1132015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D9BC18-839C-453F-9FD5-D4FD21B1F46B}" type="pres">
      <dgm:prSet presAssocID="{801FAC0D-A07C-4255-9EBA-92ADC1132015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330CD1EB-372D-439F-8DFE-FF7F67D04E62}" type="pres">
      <dgm:prSet presAssocID="{801FAC0D-A07C-4255-9EBA-92ADC1132015}" presName="hierChild4" presStyleCnt="0"/>
      <dgm:spPr/>
    </dgm:pt>
    <dgm:pt modelId="{ED296200-9A6E-495E-9A96-28F03F5E5B1F}" type="pres">
      <dgm:prSet presAssocID="{12154BF3-C703-4FAC-83F2-1385F71D052C}" presName="Name37" presStyleLbl="parChTrans1D4" presStyleIdx="0" presStyleCnt="32"/>
      <dgm:spPr/>
      <dgm:t>
        <a:bodyPr/>
        <a:lstStyle/>
        <a:p>
          <a:pPr latinLnBrk="1"/>
          <a:endParaRPr lang="ko-KR" altLang="en-US"/>
        </a:p>
      </dgm:t>
    </dgm:pt>
    <dgm:pt modelId="{D749B3BE-97A7-4B53-BE60-ECE251D0DD8D}" type="pres">
      <dgm:prSet presAssocID="{4773DB32-A76A-4AC7-A353-E6E4ABC5B2B3}" presName="hierRoot2" presStyleCnt="0">
        <dgm:presLayoutVars>
          <dgm:hierBranch val="init"/>
        </dgm:presLayoutVars>
      </dgm:prSet>
      <dgm:spPr/>
    </dgm:pt>
    <dgm:pt modelId="{AB2FA7AF-5DA9-43D8-8210-6B55DBD6E604}" type="pres">
      <dgm:prSet presAssocID="{4773DB32-A76A-4AC7-A353-E6E4ABC5B2B3}" presName="rootComposite" presStyleCnt="0"/>
      <dgm:spPr/>
    </dgm:pt>
    <dgm:pt modelId="{2F6AA80F-DEF0-40FB-B75C-59F0BA84550D}" type="pres">
      <dgm:prSet presAssocID="{4773DB32-A76A-4AC7-A353-E6E4ABC5B2B3}" presName="rootText" presStyleLbl="node4" presStyleIdx="0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9B48B9-26AA-4F08-9C3A-4E7D98C98990}" type="pres">
      <dgm:prSet presAssocID="{4773DB32-A76A-4AC7-A353-E6E4ABC5B2B3}" presName="rootConnector" presStyleLbl="node4" presStyleIdx="0" presStyleCnt="32"/>
      <dgm:spPr/>
      <dgm:t>
        <a:bodyPr/>
        <a:lstStyle/>
        <a:p>
          <a:pPr latinLnBrk="1"/>
          <a:endParaRPr lang="ko-KR" altLang="en-US"/>
        </a:p>
      </dgm:t>
    </dgm:pt>
    <dgm:pt modelId="{35AA0982-3313-40E6-9881-F0BB43182111}" type="pres">
      <dgm:prSet presAssocID="{4773DB32-A76A-4AC7-A353-E6E4ABC5B2B3}" presName="hierChild4" presStyleCnt="0"/>
      <dgm:spPr/>
    </dgm:pt>
    <dgm:pt modelId="{5886679D-F0A7-45CA-AACD-D76A0494B550}" type="pres">
      <dgm:prSet presAssocID="{4773DB32-A76A-4AC7-A353-E6E4ABC5B2B3}" presName="hierChild5" presStyleCnt="0"/>
      <dgm:spPr/>
    </dgm:pt>
    <dgm:pt modelId="{9AE3A734-F2E2-4391-A31D-1ACD1F5C3DD9}" type="pres">
      <dgm:prSet presAssocID="{55693713-1E3A-434D-B62E-ED49E9364A8D}" presName="Name37" presStyleLbl="parChTrans1D4" presStyleIdx="1" presStyleCnt="32"/>
      <dgm:spPr/>
      <dgm:t>
        <a:bodyPr/>
        <a:lstStyle/>
        <a:p>
          <a:pPr latinLnBrk="1"/>
          <a:endParaRPr lang="ko-KR" altLang="en-US"/>
        </a:p>
      </dgm:t>
    </dgm:pt>
    <dgm:pt modelId="{8DCD5FEC-ADDC-4B2E-B725-18099928FF53}" type="pres">
      <dgm:prSet presAssocID="{9E8BF073-FB87-453A-8A6D-729A1F2CBAB4}" presName="hierRoot2" presStyleCnt="0">
        <dgm:presLayoutVars>
          <dgm:hierBranch val="init"/>
        </dgm:presLayoutVars>
      </dgm:prSet>
      <dgm:spPr/>
    </dgm:pt>
    <dgm:pt modelId="{C761D001-D405-45AE-A7ED-FA5E804A75F8}" type="pres">
      <dgm:prSet presAssocID="{9E8BF073-FB87-453A-8A6D-729A1F2CBAB4}" presName="rootComposite" presStyleCnt="0"/>
      <dgm:spPr/>
    </dgm:pt>
    <dgm:pt modelId="{CADDA8CC-986B-4060-B4A6-0A79E8364778}" type="pres">
      <dgm:prSet presAssocID="{9E8BF073-FB87-453A-8A6D-729A1F2CBAB4}" presName="rootText" presStyleLbl="node4" presStyleIdx="1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4929D8-D4D4-4029-8A26-EBF20A2207CE}" type="pres">
      <dgm:prSet presAssocID="{9E8BF073-FB87-453A-8A6D-729A1F2CBAB4}" presName="rootConnector" presStyleLbl="node4" presStyleIdx="1" presStyleCnt="32"/>
      <dgm:spPr/>
      <dgm:t>
        <a:bodyPr/>
        <a:lstStyle/>
        <a:p>
          <a:pPr latinLnBrk="1"/>
          <a:endParaRPr lang="ko-KR" altLang="en-US"/>
        </a:p>
      </dgm:t>
    </dgm:pt>
    <dgm:pt modelId="{015CBC88-2E26-417A-93FF-BC7ECC6CFE7F}" type="pres">
      <dgm:prSet presAssocID="{9E8BF073-FB87-453A-8A6D-729A1F2CBAB4}" presName="hierChild4" presStyleCnt="0"/>
      <dgm:spPr/>
    </dgm:pt>
    <dgm:pt modelId="{F86E674D-7D01-4E72-815C-B1033CB6888F}" type="pres">
      <dgm:prSet presAssocID="{9E8BF073-FB87-453A-8A6D-729A1F2CBAB4}" presName="hierChild5" presStyleCnt="0"/>
      <dgm:spPr/>
    </dgm:pt>
    <dgm:pt modelId="{146C68A9-1156-4D6E-87E0-3428B646D84C}" type="pres">
      <dgm:prSet presAssocID="{20A90602-8AA6-40D8-ABEE-CDAD53CE4AD1}" presName="Name37" presStyleLbl="parChTrans1D4" presStyleIdx="2" presStyleCnt="32"/>
      <dgm:spPr/>
      <dgm:t>
        <a:bodyPr/>
        <a:lstStyle/>
        <a:p>
          <a:pPr latinLnBrk="1"/>
          <a:endParaRPr lang="ko-KR" altLang="en-US"/>
        </a:p>
      </dgm:t>
    </dgm:pt>
    <dgm:pt modelId="{2196C108-EEAD-4DAB-BDB9-AC1B33651DAA}" type="pres">
      <dgm:prSet presAssocID="{215C924E-A2CB-4CA3-9478-BEE152D0B666}" presName="hierRoot2" presStyleCnt="0">
        <dgm:presLayoutVars>
          <dgm:hierBranch val="init"/>
        </dgm:presLayoutVars>
      </dgm:prSet>
      <dgm:spPr/>
    </dgm:pt>
    <dgm:pt modelId="{139FB69F-40D5-4240-8359-5ACE102CAF2D}" type="pres">
      <dgm:prSet presAssocID="{215C924E-A2CB-4CA3-9478-BEE152D0B666}" presName="rootComposite" presStyleCnt="0"/>
      <dgm:spPr/>
    </dgm:pt>
    <dgm:pt modelId="{0E5464F1-0279-49F4-A28F-90545120CB94}" type="pres">
      <dgm:prSet presAssocID="{215C924E-A2CB-4CA3-9478-BEE152D0B666}" presName="rootText" presStyleLbl="node4" presStyleIdx="2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A49105-A7CE-4C93-BDC2-9CF3D5DECC99}" type="pres">
      <dgm:prSet presAssocID="{215C924E-A2CB-4CA3-9478-BEE152D0B666}" presName="rootConnector" presStyleLbl="node4" presStyleIdx="2" presStyleCnt="32"/>
      <dgm:spPr/>
      <dgm:t>
        <a:bodyPr/>
        <a:lstStyle/>
        <a:p>
          <a:pPr latinLnBrk="1"/>
          <a:endParaRPr lang="ko-KR" altLang="en-US"/>
        </a:p>
      </dgm:t>
    </dgm:pt>
    <dgm:pt modelId="{2CEA19EB-4323-46F2-B09A-9E792BDD6DF4}" type="pres">
      <dgm:prSet presAssocID="{215C924E-A2CB-4CA3-9478-BEE152D0B666}" presName="hierChild4" presStyleCnt="0"/>
      <dgm:spPr/>
    </dgm:pt>
    <dgm:pt modelId="{51A63596-E050-4037-BBB8-E25349A6FCEA}" type="pres">
      <dgm:prSet presAssocID="{215C924E-A2CB-4CA3-9478-BEE152D0B666}" presName="hierChild5" presStyleCnt="0"/>
      <dgm:spPr/>
    </dgm:pt>
    <dgm:pt modelId="{4CA28A60-2D9A-44FA-BC11-250605172B43}" type="pres">
      <dgm:prSet presAssocID="{801FAC0D-A07C-4255-9EBA-92ADC1132015}" presName="hierChild5" presStyleCnt="0"/>
      <dgm:spPr/>
    </dgm:pt>
    <dgm:pt modelId="{56BCBD43-31EE-4848-93D7-879EAA2887FC}" type="pres">
      <dgm:prSet presAssocID="{BB525B52-18C2-4BB8-9037-202A2639427E}" presName="Name37" presStyleLbl="parChTrans1D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CEE8EB02-1FF4-4041-8AB0-E5D20D5F7583}" type="pres">
      <dgm:prSet presAssocID="{B022AF57-0EE9-4FA0-9EC9-190BD39A7E4E}" presName="hierRoot2" presStyleCnt="0">
        <dgm:presLayoutVars>
          <dgm:hierBranch val="init"/>
        </dgm:presLayoutVars>
      </dgm:prSet>
      <dgm:spPr/>
    </dgm:pt>
    <dgm:pt modelId="{95EDC5D6-B016-43F6-84E3-F27555C82F80}" type="pres">
      <dgm:prSet presAssocID="{B022AF57-0EE9-4FA0-9EC9-190BD39A7E4E}" presName="rootComposite" presStyleCnt="0"/>
      <dgm:spPr/>
    </dgm:pt>
    <dgm:pt modelId="{4E70990C-9124-4DF1-9E5D-831BC226CE12}" type="pres">
      <dgm:prSet presAssocID="{B022AF57-0EE9-4FA0-9EC9-190BD39A7E4E}" presName="rootText" presStyleLbl="node3" presStyleIdx="6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7CE1C6-2744-46F4-8D61-C4934D0B2E68}" type="pres">
      <dgm:prSet presAssocID="{B022AF57-0EE9-4FA0-9EC9-190BD39A7E4E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EA146D21-B403-4D62-87B1-DC7E2FF9FFAC}" type="pres">
      <dgm:prSet presAssocID="{B022AF57-0EE9-4FA0-9EC9-190BD39A7E4E}" presName="hierChild4" presStyleCnt="0"/>
      <dgm:spPr/>
    </dgm:pt>
    <dgm:pt modelId="{51C24EBA-C6A3-4796-A817-4726A9971B98}" type="pres">
      <dgm:prSet presAssocID="{71C21F62-509A-4606-82D2-E1E75E9C2828}" presName="Name37" presStyleLbl="parChTrans1D4" presStyleIdx="3" presStyleCnt="32"/>
      <dgm:spPr/>
      <dgm:t>
        <a:bodyPr/>
        <a:lstStyle/>
        <a:p>
          <a:pPr latinLnBrk="1"/>
          <a:endParaRPr lang="ko-KR" altLang="en-US"/>
        </a:p>
      </dgm:t>
    </dgm:pt>
    <dgm:pt modelId="{89A66C72-1CFF-4059-B193-2DF42859041B}" type="pres">
      <dgm:prSet presAssocID="{DE2ABB7F-E882-4E14-8C51-89EA854E15D7}" presName="hierRoot2" presStyleCnt="0">
        <dgm:presLayoutVars>
          <dgm:hierBranch val="init"/>
        </dgm:presLayoutVars>
      </dgm:prSet>
      <dgm:spPr/>
    </dgm:pt>
    <dgm:pt modelId="{74B61D35-798A-4477-B313-5ACCDA7514C3}" type="pres">
      <dgm:prSet presAssocID="{DE2ABB7F-E882-4E14-8C51-89EA854E15D7}" presName="rootComposite" presStyleCnt="0"/>
      <dgm:spPr/>
    </dgm:pt>
    <dgm:pt modelId="{8A4893AC-6017-4E2C-96C1-29547A4498A1}" type="pres">
      <dgm:prSet presAssocID="{DE2ABB7F-E882-4E14-8C51-89EA854E15D7}" presName="rootText" presStyleLbl="node4" presStyleIdx="3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C1560A-4078-4C05-9057-B67734748445}" type="pres">
      <dgm:prSet presAssocID="{DE2ABB7F-E882-4E14-8C51-89EA854E15D7}" presName="rootConnector" presStyleLbl="node4" presStyleIdx="3" presStyleCnt="32"/>
      <dgm:spPr/>
      <dgm:t>
        <a:bodyPr/>
        <a:lstStyle/>
        <a:p>
          <a:pPr latinLnBrk="1"/>
          <a:endParaRPr lang="ko-KR" altLang="en-US"/>
        </a:p>
      </dgm:t>
    </dgm:pt>
    <dgm:pt modelId="{E60DB592-B306-42A1-B187-680302045AB9}" type="pres">
      <dgm:prSet presAssocID="{DE2ABB7F-E882-4E14-8C51-89EA854E15D7}" presName="hierChild4" presStyleCnt="0"/>
      <dgm:spPr/>
    </dgm:pt>
    <dgm:pt modelId="{13353333-03E5-45A9-8119-859FD5E7E620}" type="pres">
      <dgm:prSet presAssocID="{DE2ABB7F-E882-4E14-8C51-89EA854E15D7}" presName="hierChild5" presStyleCnt="0"/>
      <dgm:spPr/>
    </dgm:pt>
    <dgm:pt modelId="{0E7DE671-BFCA-46EA-86D7-34098A6C1AB1}" type="pres">
      <dgm:prSet presAssocID="{7AA56D1E-79BD-4A00-A72E-23090EC5934B}" presName="Name37" presStyleLbl="parChTrans1D4" presStyleIdx="4" presStyleCnt="32"/>
      <dgm:spPr/>
      <dgm:t>
        <a:bodyPr/>
        <a:lstStyle/>
        <a:p>
          <a:pPr latinLnBrk="1"/>
          <a:endParaRPr lang="ko-KR" altLang="en-US"/>
        </a:p>
      </dgm:t>
    </dgm:pt>
    <dgm:pt modelId="{AFFD389E-7896-4AA4-B0DB-BCC0199CF201}" type="pres">
      <dgm:prSet presAssocID="{5115EF01-E677-4A8B-8EFF-D3599C559891}" presName="hierRoot2" presStyleCnt="0">
        <dgm:presLayoutVars>
          <dgm:hierBranch val="init"/>
        </dgm:presLayoutVars>
      </dgm:prSet>
      <dgm:spPr/>
    </dgm:pt>
    <dgm:pt modelId="{1AE36C11-84C0-4F91-BFF2-A954E0449F1A}" type="pres">
      <dgm:prSet presAssocID="{5115EF01-E677-4A8B-8EFF-D3599C559891}" presName="rootComposite" presStyleCnt="0"/>
      <dgm:spPr/>
    </dgm:pt>
    <dgm:pt modelId="{B5EC8455-AD98-43DC-974F-56E7E644F682}" type="pres">
      <dgm:prSet presAssocID="{5115EF01-E677-4A8B-8EFF-D3599C559891}" presName="rootText" presStyleLbl="node4" presStyleIdx="4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AE3100-D53A-44FD-8C0A-C9FFB63A8944}" type="pres">
      <dgm:prSet presAssocID="{5115EF01-E677-4A8B-8EFF-D3599C559891}" presName="rootConnector" presStyleLbl="node4" presStyleIdx="4" presStyleCnt="32"/>
      <dgm:spPr/>
      <dgm:t>
        <a:bodyPr/>
        <a:lstStyle/>
        <a:p>
          <a:pPr latinLnBrk="1"/>
          <a:endParaRPr lang="ko-KR" altLang="en-US"/>
        </a:p>
      </dgm:t>
    </dgm:pt>
    <dgm:pt modelId="{A7711D1C-B260-4AF3-9A66-F1D6210D0765}" type="pres">
      <dgm:prSet presAssocID="{5115EF01-E677-4A8B-8EFF-D3599C559891}" presName="hierChild4" presStyleCnt="0"/>
      <dgm:spPr/>
    </dgm:pt>
    <dgm:pt modelId="{670E0616-9510-4D1B-A9D0-E7796864D263}" type="pres">
      <dgm:prSet presAssocID="{5115EF01-E677-4A8B-8EFF-D3599C559891}" presName="hierChild5" presStyleCnt="0"/>
      <dgm:spPr/>
    </dgm:pt>
    <dgm:pt modelId="{0674562E-55CB-483C-981A-D98A31E9C9FC}" type="pres">
      <dgm:prSet presAssocID="{93CB1952-438F-4A6F-B826-E69076B5CDC4}" presName="Name37" presStyleLbl="parChTrans1D4" presStyleIdx="5" presStyleCnt="32"/>
      <dgm:spPr/>
      <dgm:t>
        <a:bodyPr/>
        <a:lstStyle/>
        <a:p>
          <a:pPr latinLnBrk="1"/>
          <a:endParaRPr lang="ko-KR" altLang="en-US"/>
        </a:p>
      </dgm:t>
    </dgm:pt>
    <dgm:pt modelId="{A40FB782-DAF0-41FF-BBBE-9BC715BD9A67}" type="pres">
      <dgm:prSet presAssocID="{AD50B808-DBD2-49D6-84E7-B27F3A644A55}" presName="hierRoot2" presStyleCnt="0">
        <dgm:presLayoutVars>
          <dgm:hierBranch val="init"/>
        </dgm:presLayoutVars>
      </dgm:prSet>
      <dgm:spPr/>
    </dgm:pt>
    <dgm:pt modelId="{3DED4779-E458-4CFB-8C4F-55BDF655418F}" type="pres">
      <dgm:prSet presAssocID="{AD50B808-DBD2-49D6-84E7-B27F3A644A55}" presName="rootComposite" presStyleCnt="0"/>
      <dgm:spPr/>
    </dgm:pt>
    <dgm:pt modelId="{D16DD0BA-589A-4EF0-9F86-69294AEE6ADB}" type="pres">
      <dgm:prSet presAssocID="{AD50B808-DBD2-49D6-84E7-B27F3A644A55}" presName="rootText" presStyleLbl="node4" presStyleIdx="5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93F50C-C69D-4587-A8AB-77F4C8EFA041}" type="pres">
      <dgm:prSet presAssocID="{AD50B808-DBD2-49D6-84E7-B27F3A644A55}" presName="rootConnector" presStyleLbl="node4" presStyleIdx="5" presStyleCnt="32"/>
      <dgm:spPr/>
      <dgm:t>
        <a:bodyPr/>
        <a:lstStyle/>
        <a:p>
          <a:pPr latinLnBrk="1"/>
          <a:endParaRPr lang="ko-KR" altLang="en-US"/>
        </a:p>
      </dgm:t>
    </dgm:pt>
    <dgm:pt modelId="{CCE13647-5878-49CA-A005-2B24EED19AD0}" type="pres">
      <dgm:prSet presAssocID="{AD50B808-DBD2-49D6-84E7-B27F3A644A55}" presName="hierChild4" presStyleCnt="0"/>
      <dgm:spPr/>
    </dgm:pt>
    <dgm:pt modelId="{D8B21963-2AA9-4E56-A29F-A6C3A8D73BF6}" type="pres">
      <dgm:prSet presAssocID="{AD50B808-DBD2-49D6-84E7-B27F3A644A55}" presName="hierChild5" presStyleCnt="0"/>
      <dgm:spPr/>
    </dgm:pt>
    <dgm:pt modelId="{013C127D-1A9F-4177-B9B5-4E27FE509ACF}" type="pres">
      <dgm:prSet presAssocID="{7171C60A-1E4C-4DC2-BF52-D2314174051C}" presName="Name37" presStyleLbl="parChTrans1D4" presStyleIdx="6" presStyleCnt="32"/>
      <dgm:spPr/>
      <dgm:t>
        <a:bodyPr/>
        <a:lstStyle/>
        <a:p>
          <a:pPr latinLnBrk="1"/>
          <a:endParaRPr lang="ko-KR" altLang="en-US"/>
        </a:p>
      </dgm:t>
    </dgm:pt>
    <dgm:pt modelId="{EBA9C9D5-0E93-4E3A-B1D9-264805307D7B}" type="pres">
      <dgm:prSet presAssocID="{B18CF51D-3771-41AC-8B84-7A804518D838}" presName="hierRoot2" presStyleCnt="0">
        <dgm:presLayoutVars>
          <dgm:hierBranch val="init"/>
        </dgm:presLayoutVars>
      </dgm:prSet>
      <dgm:spPr/>
    </dgm:pt>
    <dgm:pt modelId="{DAD8F8B6-FCE9-4FB3-9874-E0362FB1AC16}" type="pres">
      <dgm:prSet presAssocID="{B18CF51D-3771-41AC-8B84-7A804518D838}" presName="rootComposite" presStyleCnt="0"/>
      <dgm:spPr/>
    </dgm:pt>
    <dgm:pt modelId="{A864F9F4-C72D-46D7-8300-954BE0D722BD}" type="pres">
      <dgm:prSet presAssocID="{B18CF51D-3771-41AC-8B84-7A804518D838}" presName="rootText" presStyleLbl="node4" presStyleIdx="6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99EF5B-F321-4C8B-A132-488C3F326E9A}" type="pres">
      <dgm:prSet presAssocID="{B18CF51D-3771-41AC-8B84-7A804518D838}" presName="rootConnector" presStyleLbl="node4" presStyleIdx="6" presStyleCnt="32"/>
      <dgm:spPr/>
      <dgm:t>
        <a:bodyPr/>
        <a:lstStyle/>
        <a:p>
          <a:pPr latinLnBrk="1"/>
          <a:endParaRPr lang="ko-KR" altLang="en-US"/>
        </a:p>
      </dgm:t>
    </dgm:pt>
    <dgm:pt modelId="{9EB5C155-F1DA-4F89-A976-6B774089E9BB}" type="pres">
      <dgm:prSet presAssocID="{B18CF51D-3771-41AC-8B84-7A804518D838}" presName="hierChild4" presStyleCnt="0"/>
      <dgm:spPr/>
    </dgm:pt>
    <dgm:pt modelId="{BA2C4EAB-CA1F-4FF0-BF0A-2DF075247009}" type="pres">
      <dgm:prSet presAssocID="{B18CF51D-3771-41AC-8B84-7A804518D838}" presName="hierChild5" presStyleCnt="0"/>
      <dgm:spPr/>
    </dgm:pt>
    <dgm:pt modelId="{A5AD9C7C-2499-4D9D-A9C5-EE76B6B2291B}" type="pres">
      <dgm:prSet presAssocID="{13BF528A-D08E-4A0B-A4FA-5CBED5634BD1}" presName="Name37" presStyleLbl="parChTrans1D4" presStyleIdx="7" presStyleCnt="32"/>
      <dgm:spPr/>
      <dgm:t>
        <a:bodyPr/>
        <a:lstStyle/>
        <a:p>
          <a:pPr latinLnBrk="1"/>
          <a:endParaRPr lang="ko-KR" altLang="en-US"/>
        </a:p>
      </dgm:t>
    </dgm:pt>
    <dgm:pt modelId="{608601C6-100B-4C8B-8D44-B1C4A4AA51D3}" type="pres">
      <dgm:prSet presAssocID="{503849A0-882A-4518-BF1D-BAC54079ED44}" presName="hierRoot2" presStyleCnt="0">
        <dgm:presLayoutVars>
          <dgm:hierBranch val="init"/>
        </dgm:presLayoutVars>
      </dgm:prSet>
      <dgm:spPr/>
    </dgm:pt>
    <dgm:pt modelId="{196C027E-BAD5-4562-A60C-84E9026AA647}" type="pres">
      <dgm:prSet presAssocID="{503849A0-882A-4518-BF1D-BAC54079ED44}" presName="rootComposite" presStyleCnt="0"/>
      <dgm:spPr/>
    </dgm:pt>
    <dgm:pt modelId="{47C74363-502F-43A6-A54F-E104669C8D1F}" type="pres">
      <dgm:prSet presAssocID="{503849A0-882A-4518-BF1D-BAC54079ED44}" presName="rootText" presStyleLbl="node4" presStyleIdx="7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1F3950-253D-4C8C-B8B4-7D309640E3FB}" type="pres">
      <dgm:prSet presAssocID="{503849A0-882A-4518-BF1D-BAC54079ED44}" presName="rootConnector" presStyleLbl="node4" presStyleIdx="7" presStyleCnt="32"/>
      <dgm:spPr/>
      <dgm:t>
        <a:bodyPr/>
        <a:lstStyle/>
        <a:p>
          <a:pPr latinLnBrk="1"/>
          <a:endParaRPr lang="ko-KR" altLang="en-US"/>
        </a:p>
      </dgm:t>
    </dgm:pt>
    <dgm:pt modelId="{EF738DCF-F604-4590-99A9-82731D1FF492}" type="pres">
      <dgm:prSet presAssocID="{503849A0-882A-4518-BF1D-BAC54079ED44}" presName="hierChild4" presStyleCnt="0"/>
      <dgm:spPr/>
    </dgm:pt>
    <dgm:pt modelId="{0EEDD2A1-5836-43F9-8978-67B355DB7AE0}" type="pres">
      <dgm:prSet presAssocID="{503849A0-882A-4518-BF1D-BAC54079ED44}" presName="hierChild5" presStyleCnt="0"/>
      <dgm:spPr/>
    </dgm:pt>
    <dgm:pt modelId="{FB72E5BE-18A2-4DE8-A1B7-0A8A7E417521}" type="pres">
      <dgm:prSet presAssocID="{2DA95D2D-0787-42DD-8EB0-044642D8BA59}" presName="Name37" presStyleLbl="parChTrans1D4" presStyleIdx="8" presStyleCnt="32"/>
      <dgm:spPr/>
      <dgm:t>
        <a:bodyPr/>
        <a:lstStyle/>
        <a:p>
          <a:pPr latinLnBrk="1"/>
          <a:endParaRPr lang="ko-KR" altLang="en-US"/>
        </a:p>
      </dgm:t>
    </dgm:pt>
    <dgm:pt modelId="{4A4F35F6-0ADC-406F-B13E-CCF8EE2D8B78}" type="pres">
      <dgm:prSet presAssocID="{1BDCF6CC-4CAC-4FCC-B016-DC8F5E7F25CB}" presName="hierRoot2" presStyleCnt="0">
        <dgm:presLayoutVars>
          <dgm:hierBranch val="init"/>
        </dgm:presLayoutVars>
      </dgm:prSet>
      <dgm:spPr/>
    </dgm:pt>
    <dgm:pt modelId="{8ADF3548-8001-4CB1-BFDD-C5924D401075}" type="pres">
      <dgm:prSet presAssocID="{1BDCF6CC-4CAC-4FCC-B016-DC8F5E7F25CB}" presName="rootComposite" presStyleCnt="0"/>
      <dgm:spPr/>
    </dgm:pt>
    <dgm:pt modelId="{B77FC6E5-E8AB-49B7-B3F5-A9D7082C7CF6}" type="pres">
      <dgm:prSet presAssocID="{1BDCF6CC-4CAC-4FCC-B016-DC8F5E7F25CB}" presName="rootText" presStyleLbl="node4" presStyleIdx="8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9B3A4D-F76F-4C24-9B0D-615A29A04D66}" type="pres">
      <dgm:prSet presAssocID="{1BDCF6CC-4CAC-4FCC-B016-DC8F5E7F25CB}" presName="rootConnector" presStyleLbl="node4" presStyleIdx="8" presStyleCnt="32"/>
      <dgm:spPr/>
      <dgm:t>
        <a:bodyPr/>
        <a:lstStyle/>
        <a:p>
          <a:pPr latinLnBrk="1"/>
          <a:endParaRPr lang="ko-KR" altLang="en-US"/>
        </a:p>
      </dgm:t>
    </dgm:pt>
    <dgm:pt modelId="{CDAFA326-D8FB-4071-BCE1-CE4EDB95DF64}" type="pres">
      <dgm:prSet presAssocID="{1BDCF6CC-4CAC-4FCC-B016-DC8F5E7F25CB}" presName="hierChild4" presStyleCnt="0"/>
      <dgm:spPr/>
    </dgm:pt>
    <dgm:pt modelId="{34648C13-ACC1-4600-9253-F6D31001BB10}" type="pres">
      <dgm:prSet presAssocID="{1BDCF6CC-4CAC-4FCC-B016-DC8F5E7F25CB}" presName="hierChild5" presStyleCnt="0"/>
      <dgm:spPr/>
    </dgm:pt>
    <dgm:pt modelId="{BB566926-157B-4D69-8A98-BBE563CE257D}" type="pres">
      <dgm:prSet presAssocID="{B022AF57-0EE9-4FA0-9EC9-190BD39A7E4E}" presName="hierChild5" presStyleCnt="0"/>
      <dgm:spPr/>
    </dgm:pt>
    <dgm:pt modelId="{6F55A426-5660-48A5-AE83-21E6569E4FCC}" type="pres">
      <dgm:prSet presAssocID="{195C1134-4AB8-4E65-ABC9-3806D54D0002}" presName="Name37" presStyleLbl="parChTrans1D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6C0701EA-FB77-4D89-A71F-5F991F24EBB5}" type="pres">
      <dgm:prSet presAssocID="{9DAFBC97-A9FC-46A5-9306-6727AF245858}" presName="hierRoot2" presStyleCnt="0">
        <dgm:presLayoutVars>
          <dgm:hierBranch val="init"/>
        </dgm:presLayoutVars>
      </dgm:prSet>
      <dgm:spPr/>
    </dgm:pt>
    <dgm:pt modelId="{7FBB33C5-CFB8-4E2F-BDA4-7849E6D2F597}" type="pres">
      <dgm:prSet presAssocID="{9DAFBC97-A9FC-46A5-9306-6727AF245858}" presName="rootComposite" presStyleCnt="0"/>
      <dgm:spPr/>
    </dgm:pt>
    <dgm:pt modelId="{AB20995D-32A7-4444-9BBD-CA70B2C41E5F}" type="pres">
      <dgm:prSet presAssocID="{9DAFBC97-A9FC-46A5-9306-6727AF245858}" presName="rootText" presStyleLbl="node3" presStyleIdx="7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C11C0F-6EC3-4BCA-B359-8C7DCBE5C3AE}" type="pres">
      <dgm:prSet presAssocID="{9DAFBC97-A9FC-46A5-9306-6727AF245858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65234492-D3F8-45ED-B36E-72D7A3D5FF67}" type="pres">
      <dgm:prSet presAssocID="{9DAFBC97-A9FC-46A5-9306-6727AF245858}" presName="hierChild4" presStyleCnt="0"/>
      <dgm:spPr/>
    </dgm:pt>
    <dgm:pt modelId="{00A32954-8426-45AD-9D2B-BA97BE696012}" type="pres">
      <dgm:prSet presAssocID="{C0712260-B3B8-4492-A4E2-B4E1AE7CF1A2}" presName="Name37" presStyleLbl="parChTrans1D4" presStyleIdx="9" presStyleCnt="32"/>
      <dgm:spPr/>
      <dgm:t>
        <a:bodyPr/>
        <a:lstStyle/>
        <a:p>
          <a:pPr latinLnBrk="1"/>
          <a:endParaRPr lang="ko-KR" altLang="en-US"/>
        </a:p>
      </dgm:t>
    </dgm:pt>
    <dgm:pt modelId="{F6D733AC-AB5E-40BA-912E-025DC6E7CB8A}" type="pres">
      <dgm:prSet presAssocID="{D3064F71-FD25-404B-A5C5-E9EA12F74915}" presName="hierRoot2" presStyleCnt="0">
        <dgm:presLayoutVars>
          <dgm:hierBranch val="init"/>
        </dgm:presLayoutVars>
      </dgm:prSet>
      <dgm:spPr/>
    </dgm:pt>
    <dgm:pt modelId="{2A479B08-4124-490E-9F50-2C24026FC3B2}" type="pres">
      <dgm:prSet presAssocID="{D3064F71-FD25-404B-A5C5-E9EA12F74915}" presName="rootComposite" presStyleCnt="0"/>
      <dgm:spPr/>
    </dgm:pt>
    <dgm:pt modelId="{14641D0A-1D6D-41C2-99BD-7C4F2E7D1B77}" type="pres">
      <dgm:prSet presAssocID="{D3064F71-FD25-404B-A5C5-E9EA12F74915}" presName="rootText" presStyleLbl="node4" presStyleIdx="9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EA1300-2F0B-4DB7-80C0-F25EF4F3BDE2}" type="pres">
      <dgm:prSet presAssocID="{D3064F71-FD25-404B-A5C5-E9EA12F74915}" presName="rootConnector" presStyleLbl="node4" presStyleIdx="9" presStyleCnt="32"/>
      <dgm:spPr/>
      <dgm:t>
        <a:bodyPr/>
        <a:lstStyle/>
        <a:p>
          <a:pPr latinLnBrk="1"/>
          <a:endParaRPr lang="ko-KR" altLang="en-US"/>
        </a:p>
      </dgm:t>
    </dgm:pt>
    <dgm:pt modelId="{AC8539A3-56E8-4F6F-B9DC-B52F05CD4441}" type="pres">
      <dgm:prSet presAssocID="{D3064F71-FD25-404B-A5C5-E9EA12F74915}" presName="hierChild4" presStyleCnt="0"/>
      <dgm:spPr/>
    </dgm:pt>
    <dgm:pt modelId="{1C212115-B287-494C-B116-DD9C450A7074}" type="pres">
      <dgm:prSet presAssocID="{D3064F71-FD25-404B-A5C5-E9EA12F74915}" presName="hierChild5" presStyleCnt="0"/>
      <dgm:spPr/>
    </dgm:pt>
    <dgm:pt modelId="{AEDAC9B7-40D5-4096-B96A-D226C2135E38}" type="pres">
      <dgm:prSet presAssocID="{21A38328-A0E2-444A-9762-75B5ED31A131}" presName="Name37" presStyleLbl="parChTrans1D4" presStyleIdx="10" presStyleCnt="32"/>
      <dgm:spPr/>
      <dgm:t>
        <a:bodyPr/>
        <a:lstStyle/>
        <a:p>
          <a:pPr latinLnBrk="1"/>
          <a:endParaRPr lang="ko-KR" altLang="en-US"/>
        </a:p>
      </dgm:t>
    </dgm:pt>
    <dgm:pt modelId="{EA20521E-B620-4A20-8A7C-1CA1E57635BD}" type="pres">
      <dgm:prSet presAssocID="{78279576-5E75-4148-AACF-F6DADE8680DE}" presName="hierRoot2" presStyleCnt="0">
        <dgm:presLayoutVars>
          <dgm:hierBranch val="init"/>
        </dgm:presLayoutVars>
      </dgm:prSet>
      <dgm:spPr/>
    </dgm:pt>
    <dgm:pt modelId="{C4C51639-A33A-4BCD-922E-4336E633F565}" type="pres">
      <dgm:prSet presAssocID="{78279576-5E75-4148-AACF-F6DADE8680DE}" presName="rootComposite" presStyleCnt="0"/>
      <dgm:spPr/>
    </dgm:pt>
    <dgm:pt modelId="{C89ED1AF-654E-423B-A0E6-9B7A7F576BA7}" type="pres">
      <dgm:prSet presAssocID="{78279576-5E75-4148-AACF-F6DADE8680DE}" presName="rootText" presStyleLbl="node4" presStyleIdx="10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2B0E3E-FDD7-4515-B63F-D9F4A6C5F2A2}" type="pres">
      <dgm:prSet presAssocID="{78279576-5E75-4148-AACF-F6DADE8680DE}" presName="rootConnector" presStyleLbl="node4" presStyleIdx="10" presStyleCnt="32"/>
      <dgm:spPr/>
      <dgm:t>
        <a:bodyPr/>
        <a:lstStyle/>
        <a:p>
          <a:pPr latinLnBrk="1"/>
          <a:endParaRPr lang="ko-KR" altLang="en-US"/>
        </a:p>
      </dgm:t>
    </dgm:pt>
    <dgm:pt modelId="{37B8BE12-035D-42C5-BCD0-D00BFB2E229A}" type="pres">
      <dgm:prSet presAssocID="{78279576-5E75-4148-AACF-F6DADE8680DE}" presName="hierChild4" presStyleCnt="0"/>
      <dgm:spPr/>
    </dgm:pt>
    <dgm:pt modelId="{64DC518D-C309-4F7D-9407-A7D4FFAE2230}" type="pres">
      <dgm:prSet presAssocID="{78279576-5E75-4148-AACF-F6DADE8680DE}" presName="hierChild5" presStyleCnt="0"/>
      <dgm:spPr/>
    </dgm:pt>
    <dgm:pt modelId="{A648C0E6-75D1-4E23-810F-4615649BC805}" type="pres">
      <dgm:prSet presAssocID="{644ED7B6-749A-4210-82CF-FC282B4F2646}" presName="Name37" presStyleLbl="parChTrans1D4" presStyleIdx="11" presStyleCnt="32"/>
      <dgm:spPr/>
      <dgm:t>
        <a:bodyPr/>
        <a:lstStyle/>
        <a:p>
          <a:pPr latinLnBrk="1"/>
          <a:endParaRPr lang="ko-KR" altLang="en-US"/>
        </a:p>
      </dgm:t>
    </dgm:pt>
    <dgm:pt modelId="{6D463C40-6973-4D2D-A2F7-75F41E163C8E}" type="pres">
      <dgm:prSet presAssocID="{07E07147-7003-494B-AF43-C5365A06B0C9}" presName="hierRoot2" presStyleCnt="0">
        <dgm:presLayoutVars>
          <dgm:hierBranch val="init"/>
        </dgm:presLayoutVars>
      </dgm:prSet>
      <dgm:spPr/>
    </dgm:pt>
    <dgm:pt modelId="{8538847E-54CA-40E7-AF4F-F188B7639ED7}" type="pres">
      <dgm:prSet presAssocID="{07E07147-7003-494B-AF43-C5365A06B0C9}" presName="rootComposite" presStyleCnt="0"/>
      <dgm:spPr/>
    </dgm:pt>
    <dgm:pt modelId="{D315293C-1675-4809-9B1B-A2FE6219C17F}" type="pres">
      <dgm:prSet presAssocID="{07E07147-7003-494B-AF43-C5365A06B0C9}" presName="rootText" presStyleLbl="node4" presStyleIdx="11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D673D1-1FB7-4DF9-9EF9-7276B861ECC6}" type="pres">
      <dgm:prSet presAssocID="{07E07147-7003-494B-AF43-C5365A06B0C9}" presName="rootConnector" presStyleLbl="node4" presStyleIdx="11" presStyleCnt="32"/>
      <dgm:spPr/>
      <dgm:t>
        <a:bodyPr/>
        <a:lstStyle/>
        <a:p>
          <a:pPr latinLnBrk="1"/>
          <a:endParaRPr lang="ko-KR" altLang="en-US"/>
        </a:p>
      </dgm:t>
    </dgm:pt>
    <dgm:pt modelId="{FDD3768C-A995-4F17-AB88-9914809BAF7F}" type="pres">
      <dgm:prSet presAssocID="{07E07147-7003-494B-AF43-C5365A06B0C9}" presName="hierChild4" presStyleCnt="0"/>
      <dgm:spPr/>
    </dgm:pt>
    <dgm:pt modelId="{62C8E081-6CEF-41A2-82B4-CE22A5C39C2B}" type="pres">
      <dgm:prSet presAssocID="{07E07147-7003-494B-AF43-C5365A06B0C9}" presName="hierChild5" presStyleCnt="0"/>
      <dgm:spPr/>
    </dgm:pt>
    <dgm:pt modelId="{D8C260EC-CC87-48F8-BE3E-A84D68B57096}" type="pres">
      <dgm:prSet presAssocID="{9DAFBC97-A9FC-46A5-9306-6727AF245858}" presName="hierChild5" presStyleCnt="0"/>
      <dgm:spPr/>
    </dgm:pt>
    <dgm:pt modelId="{86E73F26-D6EA-4AD2-BCE9-05C9F7BC8509}" type="pres">
      <dgm:prSet presAssocID="{4EACF3F4-0F8A-4D49-86D2-899C5572AF75}" presName="Name37" presStyleLbl="parChTrans1D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8E47FFB4-9622-4B52-810B-16FD636C3AD0}" type="pres">
      <dgm:prSet presAssocID="{9070BFC8-06F6-447D-9ACC-7FCDF5AC7D3C}" presName="hierRoot2" presStyleCnt="0">
        <dgm:presLayoutVars>
          <dgm:hierBranch val="init"/>
        </dgm:presLayoutVars>
      </dgm:prSet>
      <dgm:spPr/>
    </dgm:pt>
    <dgm:pt modelId="{7F476281-7C3A-4A2E-968F-5DA8722CA767}" type="pres">
      <dgm:prSet presAssocID="{9070BFC8-06F6-447D-9ACC-7FCDF5AC7D3C}" presName="rootComposite" presStyleCnt="0"/>
      <dgm:spPr/>
    </dgm:pt>
    <dgm:pt modelId="{1F4AE0C9-53DF-4885-8F76-A21EFBDB7B18}" type="pres">
      <dgm:prSet presAssocID="{9070BFC8-06F6-447D-9ACC-7FCDF5AC7D3C}" presName="rootText" presStyleLbl="node3" presStyleIdx="8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03EBA9-7273-478B-98EB-78DC64D0C85D}" type="pres">
      <dgm:prSet presAssocID="{9070BFC8-06F6-447D-9ACC-7FCDF5AC7D3C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F0ED8C78-7504-461D-B548-49686EF6A97F}" type="pres">
      <dgm:prSet presAssocID="{9070BFC8-06F6-447D-9ACC-7FCDF5AC7D3C}" presName="hierChild4" presStyleCnt="0"/>
      <dgm:spPr/>
    </dgm:pt>
    <dgm:pt modelId="{F5147349-0593-49E6-95BA-5B33818D204A}" type="pres">
      <dgm:prSet presAssocID="{7DDB9ECC-9CB0-457D-A97C-A69881C16270}" presName="Name37" presStyleLbl="parChTrans1D4" presStyleIdx="12" presStyleCnt="32"/>
      <dgm:spPr/>
      <dgm:t>
        <a:bodyPr/>
        <a:lstStyle/>
        <a:p>
          <a:pPr latinLnBrk="1"/>
          <a:endParaRPr lang="ko-KR" altLang="en-US"/>
        </a:p>
      </dgm:t>
    </dgm:pt>
    <dgm:pt modelId="{B36AD37E-E298-4A62-82D1-53E023D53FB2}" type="pres">
      <dgm:prSet presAssocID="{B4BB26E5-C96A-4629-9DD4-B18C3B8D47A6}" presName="hierRoot2" presStyleCnt="0">
        <dgm:presLayoutVars>
          <dgm:hierBranch val="init"/>
        </dgm:presLayoutVars>
      </dgm:prSet>
      <dgm:spPr/>
    </dgm:pt>
    <dgm:pt modelId="{03510467-15C1-4E90-ACA8-8E2C9B5182F0}" type="pres">
      <dgm:prSet presAssocID="{B4BB26E5-C96A-4629-9DD4-B18C3B8D47A6}" presName="rootComposite" presStyleCnt="0"/>
      <dgm:spPr/>
    </dgm:pt>
    <dgm:pt modelId="{31900C35-6348-4D2E-95FE-6857DAEC0EFC}" type="pres">
      <dgm:prSet presAssocID="{B4BB26E5-C96A-4629-9DD4-B18C3B8D47A6}" presName="rootText" presStyleLbl="node4" presStyleIdx="12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6C1694-27F5-4007-A1EB-B111F873F434}" type="pres">
      <dgm:prSet presAssocID="{B4BB26E5-C96A-4629-9DD4-B18C3B8D47A6}" presName="rootConnector" presStyleLbl="node4" presStyleIdx="12" presStyleCnt="32"/>
      <dgm:spPr/>
      <dgm:t>
        <a:bodyPr/>
        <a:lstStyle/>
        <a:p>
          <a:pPr latinLnBrk="1"/>
          <a:endParaRPr lang="ko-KR" altLang="en-US"/>
        </a:p>
      </dgm:t>
    </dgm:pt>
    <dgm:pt modelId="{3CE85D2D-F783-4439-8C6E-64C3BAF3DA20}" type="pres">
      <dgm:prSet presAssocID="{B4BB26E5-C96A-4629-9DD4-B18C3B8D47A6}" presName="hierChild4" presStyleCnt="0"/>
      <dgm:spPr/>
    </dgm:pt>
    <dgm:pt modelId="{58701B25-80E2-4D55-9971-BF4BF1F22641}" type="pres">
      <dgm:prSet presAssocID="{B302122F-A906-4FA6-93D4-30C6C778341B}" presName="Name37" presStyleLbl="parChTrans1D4" presStyleIdx="13" presStyleCnt="32"/>
      <dgm:spPr/>
      <dgm:t>
        <a:bodyPr/>
        <a:lstStyle/>
        <a:p>
          <a:pPr latinLnBrk="1"/>
          <a:endParaRPr lang="ko-KR" altLang="en-US"/>
        </a:p>
      </dgm:t>
    </dgm:pt>
    <dgm:pt modelId="{48509B2F-5A99-49C7-B3C4-B54BDAE9CB76}" type="pres">
      <dgm:prSet presAssocID="{1CF6CB2D-9BA3-48E7-8D6F-42FD06144514}" presName="hierRoot2" presStyleCnt="0">
        <dgm:presLayoutVars>
          <dgm:hierBranch val="init"/>
        </dgm:presLayoutVars>
      </dgm:prSet>
      <dgm:spPr/>
    </dgm:pt>
    <dgm:pt modelId="{0031C0F6-C408-477E-A4BE-77A212972CFE}" type="pres">
      <dgm:prSet presAssocID="{1CF6CB2D-9BA3-48E7-8D6F-42FD06144514}" presName="rootComposite" presStyleCnt="0"/>
      <dgm:spPr/>
    </dgm:pt>
    <dgm:pt modelId="{0FA3EC60-A961-47B6-95DF-B74EFA57E92E}" type="pres">
      <dgm:prSet presAssocID="{1CF6CB2D-9BA3-48E7-8D6F-42FD06144514}" presName="rootText" presStyleLbl="node4" presStyleIdx="13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C97F15-7CD9-4319-9A2C-148CCAB64C54}" type="pres">
      <dgm:prSet presAssocID="{1CF6CB2D-9BA3-48E7-8D6F-42FD06144514}" presName="rootConnector" presStyleLbl="node4" presStyleIdx="13" presStyleCnt="32"/>
      <dgm:spPr/>
      <dgm:t>
        <a:bodyPr/>
        <a:lstStyle/>
        <a:p>
          <a:pPr latinLnBrk="1"/>
          <a:endParaRPr lang="ko-KR" altLang="en-US"/>
        </a:p>
      </dgm:t>
    </dgm:pt>
    <dgm:pt modelId="{9FE3626D-E326-4B94-8A3C-A92196187D19}" type="pres">
      <dgm:prSet presAssocID="{1CF6CB2D-9BA3-48E7-8D6F-42FD06144514}" presName="hierChild4" presStyleCnt="0"/>
      <dgm:spPr/>
    </dgm:pt>
    <dgm:pt modelId="{1E9AB676-30E0-430B-B7C1-88DC6DD637A8}" type="pres">
      <dgm:prSet presAssocID="{1CF6CB2D-9BA3-48E7-8D6F-42FD06144514}" presName="hierChild5" presStyleCnt="0"/>
      <dgm:spPr/>
    </dgm:pt>
    <dgm:pt modelId="{92254FBB-DFDE-4B14-AE22-0BEA76392A06}" type="pres">
      <dgm:prSet presAssocID="{B4BB26E5-C96A-4629-9DD4-B18C3B8D47A6}" presName="hierChild5" presStyleCnt="0"/>
      <dgm:spPr/>
    </dgm:pt>
    <dgm:pt modelId="{96762C60-C270-4966-8012-4F7DF90BDD9E}" type="pres">
      <dgm:prSet presAssocID="{B555D2CD-069E-4B8C-AB8B-F00C3017B137}" presName="Name37" presStyleLbl="parChTrans1D4" presStyleIdx="14" presStyleCnt="32"/>
      <dgm:spPr/>
      <dgm:t>
        <a:bodyPr/>
        <a:lstStyle/>
        <a:p>
          <a:pPr latinLnBrk="1"/>
          <a:endParaRPr lang="ko-KR" altLang="en-US"/>
        </a:p>
      </dgm:t>
    </dgm:pt>
    <dgm:pt modelId="{270F83C1-48D8-4720-995F-205B21C28504}" type="pres">
      <dgm:prSet presAssocID="{8804D6CD-38B5-476D-8809-B7EDE63F7A75}" presName="hierRoot2" presStyleCnt="0">
        <dgm:presLayoutVars>
          <dgm:hierBranch val="init"/>
        </dgm:presLayoutVars>
      </dgm:prSet>
      <dgm:spPr/>
    </dgm:pt>
    <dgm:pt modelId="{C7EBC697-E9F0-4EC9-8D9A-E2D73406D63A}" type="pres">
      <dgm:prSet presAssocID="{8804D6CD-38B5-476D-8809-B7EDE63F7A75}" presName="rootComposite" presStyleCnt="0"/>
      <dgm:spPr/>
    </dgm:pt>
    <dgm:pt modelId="{3E0582B9-23CF-4423-96FB-5091C12F70E8}" type="pres">
      <dgm:prSet presAssocID="{8804D6CD-38B5-476D-8809-B7EDE63F7A75}" presName="rootText" presStyleLbl="node4" presStyleIdx="14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7B283F-B578-4672-8529-E7802D3A8701}" type="pres">
      <dgm:prSet presAssocID="{8804D6CD-38B5-476D-8809-B7EDE63F7A75}" presName="rootConnector" presStyleLbl="node4" presStyleIdx="14" presStyleCnt="32"/>
      <dgm:spPr/>
      <dgm:t>
        <a:bodyPr/>
        <a:lstStyle/>
        <a:p>
          <a:pPr latinLnBrk="1"/>
          <a:endParaRPr lang="ko-KR" altLang="en-US"/>
        </a:p>
      </dgm:t>
    </dgm:pt>
    <dgm:pt modelId="{BEF669EE-0814-435E-B346-EE45609D319A}" type="pres">
      <dgm:prSet presAssocID="{8804D6CD-38B5-476D-8809-B7EDE63F7A75}" presName="hierChild4" presStyleCnt="0"/>
      <dgm:spPr/>
    </dgm:pt>
    <dgm:pt modelId="{E9884231-387C-47AE-B971-FD6E7AAFB48E}" type="pres">
      <dgm:prSet presAssocID="{8804D6CD-38B5-476D-8809-B7EDE63F7A75}" presName="hierChild5" presStyleCnt="0"/>
      <dgm:spPr/>
    </dgm:pt>
    <dgm:pt modelId="{FC5495C2-1FCA-41EF-AD03-E31C17F156AB}" type="pres">
      <dgm:prSet presAssocID="{28BA825F-6832-4C0D-9B02-25477D9C4881}" presName="Name37" presStyleLbl="parChTrans1D4" presStyleIdx="15" presStyleCnt="32"/>
      <dgm:spPr/>
      <dgm:t>
        <a:bodyPr/>
        <a:lstStyle/>
        <a:p>
          <a:pPr latinLnBrk="1"/>
          <a:endParaRPr lang="ko-KR" altLang="en-US"/>
        </a:p>
      </dgm:t>
    </dgm:pt>
    <dgm:pt modelId="{BCAED671-9CD5-4C00-8292-4D5DBB68B133}" type="pres">
      <dgm:prSet presAssocID="{7CDEF53F-B8BB-42A7-B6BB-A70706885F43}" presName="hierRoot2" presStyleCnt="0">
        <dgm:presLayoutVars>
          <dgm:hierBranch val="init"/>
        </dgm:presLayoutVars>
      </dgm:prSet>
      <dgm:spPr/>
    </dgm:pt>
    <dgm:pt modelId="{15FD67CC-D1DB-49D2-8F68-9B5A442BBABE}" type="pres">
      <dgm:prSet presAssocID="{7CDEF53F-B8BB-42A7-B6BB-A70706885F43}" presName="rootComposite" presStyleCnt="0"/>
      <dgm:spPr/>
    </dgm:pt>
    <dgm:pt modelId="{6D60DDDC-50BF-4582-A746-890AB76EE3FF}" type="pres">
      <dgm:prSet presAssocID="{7CDEF53F-B8BB-42A7-B6BB-A70706885F43}" presName="rootText" presStyleLbl="node4" presStyleIdx="15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C59696-1CF3-43D3-B28E-7209B44EA9FA}" type="pres">
      <dgm:prSet presAssocID="{7CDEF53F-B8BB-42A7-B6BB-A70706885F43}" presName="rootConnector" presStyleLbl="node4" presStyleIdx="15" presStyleCnt="32"/>
      <dgm:spPr/>
      <dgm:t>
        <a:bodyPr/>
        <a:lstStyle/>
        <a:p>
          <a:pPr latinLnBrk="1"/>
          <a:endParaRPr lang="ko-KR" altLang="en-US"/>
        </a:p>
      </dgm:t>
    </dgm:pt>
    <dgm:pt modelId="{A379203D-EEF4-4BB3-B265-7C217AE3D81C}" type="pres">
      <dgm:prSet presAssocID="{7CDEF53F-B8BB-42A7-B6BB-A70706885F43}" presName="hierChild4" presStyleCnt="0"/>
      <dgm:spPr/>
    </dgm:pt>
    <dgm:pt modelId="{9A16AF83-CF78-4395-A11D-697BD2657037}" type="pres">
      <dgm:prSet presAssocID="{92F0A6B5-D631-462E-999F-F2C7FFEB519F}" presName="Name37" presStyleLbl="parChTrans1D4" presStyleIdx="16" presStyleCnt="32"/>
      <dgm:spPr/>
      <dgm:t>
        <a:bodyPr/>
        <a:lstStyle/>
        <a:p>
          <a:pPr latinLnBrk="1"/>
          <a:endParaRPr lang="ko-KR" altLang="en-US"/>
        </a:p>
      </dgm:t>
    </dgm:pt>
    <dgm:pt modelId="{21757BBA-F059-4C8B-8AD4-685A8F1904AE}" type="pres">
      <dgm:prSet presAssocID="{2AD903C7-2712-4C21-8458-7C1C6B75DB0C}" presName="hierRoot2" presStyleCnt="0">
        <dgm:presLayoutVars>
          <dgm:hierBranch val="init"/>
        </dgm:presLayoutVars>
      </dgm:prSet>
      <dgm:spPr/>
    </dgm:pt>
    <dgm:pt modelId="{F4086D94-28C3-418D-BF7A-364330ECD008}" type="pres">
      <dgm:prSet presAssocID="{2AD903C7-2712-4C21-8458-7C1C6B75DB0C}" presName="rootComposite" presStyleCnt="0"/>
      <dgm:spPr/>
    </dgm:pt>
    <dgm:pt modelId="{AEFB9216-5847-4167-A7CD-346A67786F95}" type="pres">
      <dgm:prSet presAssocID="{2AD903C7-2712-4C21-8458-7C1C6B75DB0C}" presName="rootText" presStyleLbl="node4" presStyleIdx="16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D870F4-4D4C-406A-B110-83AA758071CE}" type="pres">
      <dgm:prSet presAssocID="{2AD903C7-2712-4C21-8458-7C1C6B75DB0C}" presName="rootConnector" presStyleLbl="node4" presStyleIdx="16" presStyleCnt="32"/>
      <dgm:spPr/>
      <dgm:t>
        <a:bodyPr/>
        <a:lstStyle/>
        <a:p>
          <a:pPr latinLnBrk="1"/>
          <a:endParaRPr lang="ko-KR" altLang="en-US"/>
        </a:p>
      </dgm:t>
    </dgm:pt>
    <dgm:pt modelId="{EEEC2D5E-6A99-4A6A-AA96-EE8461DB3ADF}" type="pres">
      <dgm:prSet presAssocID="{2AD903C7-2712-4C21-8458-7C1C6B75DB0C}" presName="hierChild4" presStyleCnt="0"/>
      <dgm:spPr/>
    </dgm:pt>
    <dgm:pt modelId="{72DBCB53-EB17-48E0-9A1C-ACABA2F64540}" type="pres">
      <dgm:prSet presAssocID="{2AD903C7-2712-4C21-8458-7C1C6B75DB0C}" presName="hierChild5" presStyleCnt="0"/>
      <dgm:spPr/>
    </dgm:pt>
    <dgm:pt modelId="{B7387973-ABA7-4E6A-B24E-5377373A032B}" type="pres">
      <dgm:prSet presAssocID="{AF9406FC-9C60-46AF-ACD6-ABA5964530A4}" presName="Name37" presStyleLbl="parChTrans1D4" presStyleIdx="17" presStyleCnt="32"/>
      <dgm:spPr/>
      <dgm:t>
        <a:bodyPr/>
        <a:lstStyle/>
        <a:p>
          <a:pPr latinLnBrk="1"/>
          <a:endParaRPr lang="ko-KR" altLang="en-US"/>
        </a:p>
      </dgm:t>
    </dgm:pt>
    <dgm:pt modelId="{169AAD59-3731-4FA3-852A-9D01E601997C}" type="pres">
      <dgm:prSet presAssocID="{3F03D5B3-ACEF-4951-9A0C-40D857831D1A}" presName="hierRoot2" presStyleCnt="0">
        <dgm:presLayoutVars>
          <dgm:hierBranch val="init"/>
        </dgm:presLayoutVars>
      </dgm:prSet>
      <dgm:spPr/>
    </dgm:pt>
    <dgm:pt modelId="{1338A1A8-2289-4004-B99C-05E74EE60813}" type="pres">
      <dgm:prSet presAssocID="{3F03D5B3-ACEF-4951-9A0C-40D857831D1A}" presName="rootComposite" presStyleCnt="0"/>
      <dgm:spPr/>
    </dgm:pt>
    <dgm:pt modelId="{929942EF-6019-45AA-95F9-0F3A1A7D3310}" type="pres">
      <dgm:prSet presAssocID="{3F03D5B3-ACEF-4951-9A0C-40D857831D1A}" presName="rootText" presStyleLbl="node4" presStyleIdx="17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3FCEF8-D3B8-456A-A3D0-520E2924C92C}" type="pres">
      <dgm:prSet presAssocID="{3F03D5B3-ACEF-4951-9A0C-40D857831D1A}" presName="rootConnector" presStyleLbl="node4" presStyleIdx="17" presStyleCnt="32"/>
      <dgm:spPr/>
      <dgm:t>
        <a:bodyPr/>
        <a:lstStyle/>
        <a:p>
          <a:pPr latinLnBrk="1"/>
          <a:endParaRPr lang="ko-KR" altLang="en-US"/>
        </a:p>
      </dgm:t>
    </dgm:pt>
    <dgm:pt modelId="{8E2941C7-9D18-4BF1-A740-166C2473FA48}" type="pres">
      <dgm:prSet presAssocID="{3F03D5B3-ACEF-4951-9A0C-40D857831D1A}" presName="hierChild4" presStyleCnt="0"/>
      <dgm:spPr/>
    </dgm:pt>
    <dgm:pt modelId="{F8D43AF1-CCD7-4653-B402-58DEB51340CA}" type="pres">
      <dgm:prSet presAssocID="{3F03D5B3-ACEF-4951-9A0C-40D857831D1A}" presName="hierChild5" presStyleCnt="0"/>
      <dgm:spPr/>
    </dgm:pt>
    <dgm:pt modelId="{A912B5D8-EEA0-417B-B1DC-D37C0CD158C3}" type="pres">
      <dgm:prSet presAssocID="{24DE35DA-0C7C-46D4-8D8F-15AC0B361BE6}" presName="Name37" presStyleLbl="parChTrans1D4" presStyleIdx="18" presStyleCnt="32"/>
      <dgm:spPr/>
      <dgm:t>
        <a:bodyPr/>
        <a:lstStyle/>
        <a:p>
          <a:pPr latinLnBrk="1"/>
          <a:endParaRPr lang="ko-KR" altLang="en-US"/>
        </a:p>
      </dgm:t>
    </dgm:pt>
    <dgm:pt modelId="{59503AFC-FBAF-42BD-8FE7-EF3F5C249BAE}" type="pres">
      <dgm:prSet presAssocID="{EEF19815-3356-4D5A-B693-1BDF04116278}" presName="hierRoot2" presStyleCnt="0">
        <dgm:presLayoutVars>
          <dgm:hierBranch val="init"/>
        </dgm:presLayoutVars>
      </dgm:prSet>
      <dgm:spPr/>
    </dgm:pt>
    <dgm:pt modelId="{E4779448-0BA1-4D6D-99B2-71EB47F20C47}" type="pres">
      <dgm:prSet presAssocID="{EEF19815-3356-4D5A-B693-1BDF04116278}" presName="rootComposite" presStyleCnt="0"/>
      <dgm:spPr/>
    </dgm:pt>
    <dgm:pt modelId="{BB1DF56A-B831-4273-AAA4-FEF420F4D0A8}" type="pres">
      <dgm:prSet presAssocID="{EEF19815-3356-4D5A-B693-1BDF04116278}" presName="rootText" presStyleLbl="node4" presStyleIdx="18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6D1E59-2E6B-4DAE-B573-C117C523F3C6}" type="pres">
      <dgm:prSet presAssocID="{EEF19815-3356-4D5A-B693-1BDF04116278}" presName="rootConnector" presStyleLbl="node4" presStyleIdx="18" presStyleCnt="32"/>
      <dgm:spPr/>
      <dgm:t>
        <a:bodyPr/>
        <a:lstStyle/>
        <a:p>
          <a:pPr latinLnBrk="1"/>
          <a:endParaRPr lang="ko-KR" altLang="en-US"/>
        </a:p>
      </dgm:t>
    </dgm:pt>
    <dgm:pt modelId="{1F2EE222-D8B3-4EAF-91FC-D5DAA379D89E}" type="pres">
      <dgm:prSet presAssocID="{EEF19815-3356-4D5A-B693-1BDF04116278}" presName="hierChild4" presStyleCnt="0"/>
      <dgm:spPr/>
    </dgm:pt>
    <dgm:pt modelId="{2CC0CCE0-8280-4959-BBCD-F28BC6529045}" type="pres">
      <dgm:prSet presAssocID="{EEF19815-3356-4D5A-B693-1BDF04116278}" presName="hierChild5" presStyleCnt="0"/>
      <dgm:spPr/>
    </dgm:pt>
    <dgm:pt modelId="{71085CB8-091F-4BF6-9706-BE52CD1CD851}" type="pres">
      <dgm:prSet presAssocID="{F63719D1-CA6D-4BB8-8384-E1FDE2F7DC3A}" presName="Name37" presStyleLbl="parChTrans1D4" presStyleIdx="19" presStyleCnt="32"/>
      <dgm:spPr/>
      <dgm:t>
        <a:bodyPr/>
        <a:lstStyle/>
        <a:p>
          <a:pPr latinLnBrk="1"/>
          <a:endParaRPr lang="ko-KR" altLang="en-US"/>
        </a:p>
      </dgm:t>
    </dgm:pt>
    <dgm:pt modelId="{53F2A941-9910-4AD9-A72A-8F6CCD9EFC26}" type="pres">
      <dgm:prSet presAssocID="{E367DFD2-96C6-44DC-8A64-E4429BE8E6CD}" presName="hierRoot2" presStyleCnt="0">
        <dgm:presLayoutVars>
          <dgm:hierBranch val="init"/>
        </dgm:presLayoutVars>
      </dgm:prSet>
      <dgm:spPr/>
    </dgm:pt>
    <dgm:pt modelId="{5DC1CA63-1CE5-4648-A008-0933D3601691}" type="pres">
      <dgm:prSet presAssocID="{E367DFD2-96C6-44DC-8A64-E4429BE8E6CD}" presName="rootComposite" presStyleCnt="0"/>
      <dgm:spPr/>
    </dgm:pt>
    <dgm:pt modelId="{33CE84D5-D956-47C4-B4F9-721E2FFEB6A2}" type="pres">
      <dgm:prSet presAssocID="{E367DFD2-96C6-44DC-8A64-E4429BE8E6CD}" presName="rootText" presStyleLbl="node4" presStyleIdx="19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16EE75-E9F4-4D2A-85ED-E2AA7E7F8E99}" type="pres">
      <dgm:prSet presAssocID="{E367DFD2-96C6-44DC-8A64-E4429BE8E6CD}" presName="rootConnector" presStyleLbl="node4" presStyleIdx="19" presStyleCnt="32"/>
      <dgm:spPr/>
      <dgm:t>
        <a:bodyPr/>
        <a:lstStyle/>
        <a:p>
          <a:pPr latinLnBrk="1"/>
          <a:endParaRPr lang="ko-KR" altLang="en-US"/>
        </a:p>
      </dgm:t>
    </dgm:pt>
    <dgm:pt modelId="{3625F3E7-345C-4097-80C6-E08F8E19638D}" type="pres">
      <dgm:prSet presAssocID="{E367DFD2-96C6-44DC-8A64-E4429BE8E6CD}" presName="hierChild4" presStyleCnt="0"/>
      <dgm:spPr/>
    </dgm:pt>
    <dgm:pt modelId="{A2271770-6543-4333-885F-98EDD598E40B}" type="pres">
      <dgm:prSet presAssocID="{E367DFD2-96C6-44DC-8A64-E4429BE8E6CD}" presName="hierChild5" presStyleCnt="0"/>
      <dgm:spPr/>
    </dgm:pt>
    <dgm:pt modelId="{FD92D366-6BE6-4C78-BBE4-75EBD8FA4857}" type="pres">
      <dgm:prSet presAssocID="{CF61B6B4-1F6F-4700-B113-A54AEDCB7F1A}" presName="Name37" presStyleLbl="parChTrans1D4" presStyleIdx="20" presStyleCnt="32"/>
      <dgm:spPr/>
      <dgm:t>
        <a:bodyPr/>
        <a:lstStyle/>
        <a:p>
          <a:pPr latinLnBrk="1"/>
          <a:endParaRPr lang="ko-KR" altLang="en-US"/>
        </a:p>
      </dgm:t>
    </dgm:pt>
    <dgm:pt modelId="{3E5FDE80-92BD-4582-B3DB-8FEDE79B6A47}" type="pres">
      <dgm:prSet presAssocID="{F960D045-CB6C-4E6B-9B2D-C91514FEE8C9}" presName="hierRoot2" presStyleCnt="0">
        <dgm:presLayoutVars>
          <dgm:hierBranch val="init"/>
        </dgm:presLayoutVars>
      </dgm:prSet>
      <dgm:spPr/>
    </dgm:pt>
    <dgm:pt modelId="{6643FA7C-15EA-4E72-8593-814FAB6134A6}" type="pres">
      <dgm:prSet presAssocID="{F960D045-CB6C-4E6B-9B2D-C91514FEE8C9}" presName="rootComposite" presStyleCnt="0"/>
      <dgm:spPr/>
    </dgm:pt>
    <dgm:pt modelId="{0C283AA6-4021-4C77-8FCC-342C3EE23D2E}" type="pres">
      <dgm:prSet presAssocID="{F960D045-CB6C-4E6B-9B2D-C91514FEE8C9}" presName="rootText" presStyleLbl="node4" presStyleIdx="20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646B67-1283-48FE-9B35-281DA0AAF9C2}" type="pres">
      <dgm:prSet presAssocID="{F960D045-CB6C-4E6B-9B2D-C91514FEE8C9}" presName="rootConnector" presStyleLbl="node4" presStyleIdx="20" presStyleCnt="32"/>
      <dgm:spPr/>
      <dgm:t>
        <a:bodyPr/>
        <a:lstStyle/>
        <a:p>
          <a:pPr latinLnBrk="1"/>
          <a:endParaRPr lang="ko-KR" altLang="en-US"/>
        </a:p>
      </dgm:t>
    </dgm:pt>
    <dgm:pt modelId="{60632CC8-F288-4B97-8445-03C4F0D36AF4}" type="pres">
      <dgm:prSet presAssocID="{F960D045-CB6C-4E6B-9B2D-C91514FEE8C9}" presName="hierChild4" presStyleCnt="0"/>
      <dgm:spPr/>
    </dgm:pt>
    <dgm:pt modelId="{363830FA-865C-4250-9D83-C0C5EA304AAC}" type="pres">
      <dgm:prSet presAssocID="{F960D045-CB6C-4E6B-9B2D-C91514FEE8C9}" presName="hierChild5" presStyleCnt="0"/>
      <dgm:spPr/>
    </dgm:pt>
    <dgm:pt modelId="{30E859BC-BF27-4724-BE79-BF6888464E0C}" type="pres">
      <dgm:prSet presAssocID="{F58E82D7-BC15-486A-9886-D8909A1DB152}" presName="Name37" presStyleLbl="parChTrans1D4" presStyleIdx="21" presStyleCnt="32"/>
      <dgm:spPr/>
      <dgm:t>
        <a:bodyPr/>
        <a:lstStyle/>
        <a:p>
          <a:pPr latinLnBrk="1"/>
          <a:endParaRPr lang="ko-KR" altLang="en-US"/>
        </a:p>
      </dgm:t>
    </dgm:pt>
    <dgm:pt modelId="{FCD92EFE-7674-4997-AA85-B71BF85FE091}" type="pres">
      <dgm:prSet presAssocID="{E46E76B4-2B95-459C-B3E0-847A78D9868C}" presName="hierRoot2" presStyleCnt="0">
        <dgm:presLayoutVars>
          <dgm:hierBranch val="init"/>
        </dgm:presLayoutVars>
      </dgm:prSet>
      <dgm:spPr/>
    </dgm:pt>
    <dgm:pt modelId="{914AE4C8-99DE-4C8D-A481-B9788C80FF90}" type="pres">
      <dgm:prSet presAssocID="{E46E76B4-2B95-459C-B3E0-847A78D9868C}" presName="rootComposite" presStyleCnt="0"/>
      <dgm:spPr/>
    </dgm:pt>
    <dgm:pt modelId="{AB35829C-BB3A-47E2-A397-4CB353181695}" type="pres">
      <dgm:prSet presAssocID="{E46E76B4-2B95-459C-B3E0-847A78D9868C}" presName="rootText" presStyleLbl="node4" presStyleIdx="21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1E8674-1FF9-4D9E-9075-B6B73F57271C}" type="pres">
      <dgm:prSet presAssocID="{E46E76B4-2B95-459C-B3E0-847A78D9868C}" presName="rootConnector" presStyleLbl="node4" presStyleIdx="21" presStyleCnt="32"/>
      <dgm:spPr/>
      <dgm:t>
        <a:bodyPr/>
        <a:lstStyle/>
        <a:p>
          <a:pPr latinLnBrk="1"/>
          <a:endParaRPr lang="ko-KR" altLang="en-US"/>
        </a:p>
      </dgm:t>
    </dgm:pt>
    <dgm:pt modelId="{BC98D877-AF73-42B0-997F-1B4F90EF8E7C}" type="pres">
      <dgm:prSet presAssocID="{E46E76B4-2B95-459C-B3E0-847A78D9868C}" presName="hierChild4" presStyleCnt="0"/>
      <dgm:spPr/>
    </dgm:pt>
    <dgm:pt modelId="{7B4E2591-B07C-4D7E-BAEC-D193D4A73DCA}" type="pres">
      <dgm:prSet presAssocID="{E46E76B4-2B95-459C-B3E0-847A78D9868C}" presName="hierChild5" presStyleCnt="0"/>
      <dgm:spPr/>
    </dgm:pt>
    <dgm:pt modelId="{97CE9F10-CBC6-411F-8E5E-E585A2538C96}" type="pres">
      <dgm:prSet presAssocID="{9F78C207-D937-4FA9-A3DF-25E1C05D9B95}" presName="Name37" presStyleLbl="parChTrans1D4" presStyleIdx="22" presStyleCnt="32"/>
      <dgm:spPr/>
      <dgm:t>
        <a:bodyPr/>
        <a:lstStyle/>
        <a:p>
          <a:pPr latinLnBrk="1"/>
          <a:endParaRPr lang="ko-KR" altLang="en-US"/>
        </a:p>
      </dgm:t>
    </dgm:pt>
    <dgm:pt modelId="{FCA7FBE4-B47C-4C4C-923F-E6EDE7651815}" type="pres">
      <dgm:prSet presAssocID="{68F520F0-96D0-405A-9C49-BEABAF15C68B}" presName="hierRoot2" presStyleCnt="0">
        <dgm:presLayoutVars>
          <dgm:hierBranch val="init"/>
        </dgm:presLayoutVars>
      </dgm:prSet>
      <dgm:spPr/>
    </dgm:pt>
    <dgm:pt modelId="{B60F4C4A-CB3D-4813-8F06-B2B1B3355D43}" type="pres">
      <dgm:prSet presAssocID="{68F520F0-96D0-405A-9C49-BEABAF15C68B}" presName="rootComposite" presStyleCnt="0"/>
      <dgm:spPr/>
    </dgm:pt>
    <dgm:pt modelId="{6876D566-2E57-454F-B09F-5A3D9C50989B}" type="pres">
      <dgm:prSet presAssocID="{68F520F0-96D0-405A-9C49-BEABAF15C68B}" presName="rootText" presStyleLbl="node4" presStyleIdx="22" presStyleCnt="32" custScaleX="121654" custLinFactY="200000" custLinFactNeighborX="845" custLinFactNeighborY="22436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A62438-FD7A-4159-AF77-3349E418426D}" type="pres">
      <dgm:prSet presAssocID="{68F520F0-96D0-405A-9C49-BEABAF15C68B}" presName="rootConnector" presStyleLbl="node4" presStyleIdx="22" presStyleCnt="32"/>
      <dgm:spPr/>
      <dgm:t>
        <a:bodyPr/>
        <a:lstStyle/>
        <a:p>
          <a:pPr latinLnBrk="1"/>
          <a:endParaRPr lang="ko-KR" altLang="en-US"/>
        </a:p>
      </dgm:t>
    </dgm:pt>
    <dgm:pt modelId="{65213CF8-8730-4B33-8C6A-6A2A797CA94B}" type="pres">
      <dgm:prSet presAssocID="{68F520F0-96D0-405A-9C49-BEABAF15C68B}" presName="hierChild4" presStyleCnt="0"/>
      <dgm:spPr/>
    </dgm:pt>
    <dgm:pt modelId="{708BED81-7B6B-4393-938D-B519AE891102}" type="pres">
      <dgm:prSet presAssocID="{68F520F0-96D0-405A-9C49-BEABAF15C68B}" presName="hierChild5" presStyleCnt="0"/>
      <dgm:spPr/>
    </dgm:pt>
    <dgm:pt modelId="{E1B40E08-B8CB-4BDA-891F-0ECBD2C0561C}" type="pres">
      <dgm:prSet presAssocID="{3B1BFB92-2D68-4399-BF21-75877BB3A5A9}" presName="Name37" presStyleLbl="parChTrans1D4" presStyleIdx="23" presStyleCnt="32"/>
      <dgm:spPr/>
      <dgm:t>
        <a:bodyPr/>
        <a:lstStyle/>
        <a:p>
          <a:pPr latinLnBrk="1"/>
          <a:endParaRPr lang="ko-KR" altLang="en-US"/>
        </a:p>
      </dgm:t>
    </dgm:pt>
    <dgm:pt modelId="{4825BD3C-32A6-4435-B38C-1B18242A3AD9}" type="pres">
      <dgm:prSet presAssocID="{450F0F41-C7BB-4AA8-BFBF-EDA577E28881}" presName="hierRoot2" presStyleCnt="0">
        <dgm:presLayoutVars>
          <dgm:hierBranch val="init"/>
        </dgm:presLayoutVars>
      </dgm:prSet>
      <dgm:spPr/>
    </dgm:pt>
    <dgm:pt modelId="{FDF4F986-1D9A-4854-A48B-02E7134D2464}" type="pres">
      <dgm:prSet presAssocID="{450F0F41-C7BB-4AA8-BFBF-EDA577E28881}" presName="rootComposite" presStyleCnt="0"/>
      <dgm:spPr/>
    </dgm:pt>
    <dgm:pt modelId="{959AC864-F7AC-432B-8129-B1374B94B49F}" type="pres">
      <dgm:prSet presAssocID="{450F0F41-C7BB-4AA8-BFBF-EDA577E28881}" presName="rootText" presStyleLbl="node4" presStyleIdx="23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321C4D-E716-4928-A1E7-E93A075C3DF7}" type="pres">
      <dgm:prSet presAssocID="{450F0F41-C7BB-4AA8-BFBF-EDA577E28881}" presName="rootConnector" presStyleLbl="node4" presStyleIdx="23" presStyleCnt="32"/>
      <dgm:spPr/>
      <dgm:t>
        <a:bodyPr/>
        <a:lstStyle/>
        <a:p>
          <a:pPr latinLnBrk="1"/>
          <a:endParaRPr lang="ko-KR" altLang="en-US"/>
        </a:p>
      </dgm:t>
    </dgm:pt>
    <dgm:pt modelId="{44853E71-EB0D-406F-BA14-EA502C6CFE63}" type="pres">
      <dgm:prSet presAssocID="{450F0F41-C7BB-4AA8-BFBF-EDA577E28881}" presName="hierChild4" presStyleCnt="0"/>
      <dgm:spPr/>
    </dgm:pt>
    <dgm:pt modelId="{566DEA82-D1FD-4100-B7AC-C888FEBFF991}" type="pres">
      <dgm:prSet presAssocID="{450F0F41-C7BB-4AA8-BFBF-EDA577E28881}" presName="hierChild5" presStyleCnt="0"/>
      <dgm:spPr/>
    </dgm:pt>
    <dgm:pt modelId="{26F479CD-9208-4487-A433-C83A259C163C}" type="pres">
      <dgm:prSet presAssocID="{7BADAB67-DE54-4B8B-8034-9355C63F0863}" presName="Name37" presStyleLbl="parChTrans1D4" presStyleIdx="24" presStyleCnt="32"/>
      <dgm:spPr/>
      <dgm:t>
        <a:bodyPr/>
        <a:lstStyle/>
        <a:p>
          <a:pPr latinLnBrk="1"/>
          <a:endParaRPr lang="ko-KR" altLang="en-US"/>
        </a:p>
      </dgm:t>
    </dgm:pt>
    <dgm:pt modelId="{F2B810FC-84F9-4397-B76A-C721160A407D}" type="pres">
      <dgm:prSet presAssocID="{F7A6ACCA-E833-4065-821A-0CFBCE735C2A}" presName="hierRoot2" presStyleCnt="0">
        <dgm:presLayoutVars>
          <dgm:hierBranch val="init"/>
        </dgm:presLayoutVars>
      </dgm:prSet>
      <dgm:spPr/>
    </dgm:pt>
    <dgm:pt modelId="{77226960-860E-4D00-A4ED-4EDA78D35B6C}" type="pres">
      <dgm:prSet presAssocID="{F7A6ACCA-E833-4065-821A-0CFBCE735C2A}" presName="rootComposite" presStyleCnt="0"/>
      <dgm:spPr/>
    </dgm:pt>
    <dgm:pt modelId="{CFDB595D-F263-45B6-B5F6-455C545736DB}" type="pres">
      <dgm:prSet presAssocID="{F7A6ACCA-E833-4065-821A-0CFBCE735C2A}" presName="rootText" presStyleLbl="node4" presStyleIdx="24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FBC268-28AC-4189-B326-4BE0E357727A}" type="pres">
      <dgm:prSet presAssocID="{F7A6ACCA-E833-4065-821A-0CFBCE735C2A}" presName="rootConnector" presStyleLbl="node4" presStyleIdx="24" presStyleCnt="32"/>
      <dgm:spPr/>
      <dgm:t>
        <a:bodyPr/>
        <a:lstStyle/>
        <a:p>
          <a:pPr latinLnBrk="1"/>
          <a:endParaRPr lang="ko-KR" altLang="en-US"/>
        </a:p>
      </dgm:t>
    </dgm:pt>
    <dgm:pt modelId="{E379D8F2-7BD1-4E2E-AFFB-DC56B44DD44F}" type="pres">
      <dgm:prSet presAssocID="{F7A6ACCA-E833-4065-821A-0CFBCE735C2A}" presName="hierChild4" presStyleCnt="0"/>
      <dgm:spPr/>
    </dgm:pt>
    <dgm:pt modelId="{544161FD-8014-46F4-B840-063F9136F693}" type="pres">
      <dgm:prSet presAssocID="{F7A6ACCA-E833-4065-821A-0CFBCE735C2A}" presName="hierChild5" presStyleCnt="0"/>
      <dgm:spPr/>
    </dgm:pt>
    <dgm:pt modelId="{37AE9044-24DB-47AE-ABF8-C6BBD37F8D34}" type="pres">
      <dgm:prSet presAssocID="{65BFE451-FFA0-431F-BE78-2B88ED202BA4}" presName="Name37" presStyleLbl="parChTrans1D4" presStyleIdx="25" presStyleCnt="32"/>
      <dgm:spPr/>
      <dgm:t>
        <a:bodyPr/>
        <a:lstStyle/>
        <a:p>
          <a:pPr latinLnBrk="1"/>
          <a:endParaRPr lang="ko-KR" altLang="en-US"/>
        </a:p>
      </dgm:t>
    </dgm:pt>
    <dgm:pt modelId="{34EFA16D-F665-474B-A418-23453EA3B75C}" type="pres">
      <dgm:prSet presAssocID="{EB71BF22-FC95-4528-B4EE-D34743DCA843}" presName="hierRoot2" presStyleCnt="0">
        <dgm:presLayoutVars>
          <dgm:hierBranch val="init"/>
        </dgm:presLayoutVars>
      </dgm:prSet>
      <dgm:spPr/>
    </dgm:pt>
    <dgm:pt modelId="{AB6CF1F9-B141-4635-9A0B-C05E3EC8BBA4}" type="pres">
      <dgm:prSet presAssocID="{EB71BF22-FC95-4528-B4EE-D34743DCA843}" presName="rootComposite" presStyleCnt="0"/>
      <dgm:spPr/>
    </dgm:pt>
    <dgm:pt modelId="{D0FF3121-09AF-4D68-A964-9DADEEA52D24}" type="pres">
      <dgm:prSet presAssocID="{EB71BF22-FC95-4528-B4EE-D34743DCA843}" presName="rootText" presStyleLbl="node4" presStyleIdx="25" presStyleCnt="32" custLinFactY="-200000" custLinFactNeighborX="0" custLinFactNeighborY="-23444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B507F3-C852-4E1D-BBEB-63736934255C}" type="pres">
      <dgm:prSet presAssocID="{EB71BF22-FC95-4528-B4EE-D34743DCA843}" presName="rootConnector" presStyleLbl="node4" presStyleIdx="25" presStyleCnt="32"/>
      <dgm:spPr/>
      <dgm:t>
        <a:bodyPr/>
        <a:lstStyle/>
        <a:p>
          <a:pPr latinLnBrk="1"/>
          <a:endParaRPr lang="ko-KR" altLang="en-US"/>
        </a:p>
      </dgm:t>
    </dgm:pt>
    <dgm:pt modelId="{2478F12B-1445-40EC-AB5A-D52C0E491146}" type="pres">
      <dgm:prSet presAssocID="{EB71BF22-FC95-4528-B4EE-D34743DCA843}" presName="hierChild4" presStyleCnt="0"/>
      <dgm:spPr/>
    </dgm:pt>
    <dgm:pt modelId="{DFEF6A0B-F758-49C5-AE5D-7C83B7618144}" type="pres">
      <dgm:prSet presAssocID="{EB71BF22-FC95-4528-B4EE-D34743DCA843}" presName="hierChild5" presStyleCnt="0"/>
      <dgm:spPr/>
    </dgm:pt>
    <dgm:pt modelId="{7FA9FFB3-15FB-46C0-801F-BF202FD0B774}" type="pres">
      <dgm:prSet presAssocID="{6AFDF8DC-AF7F-4408-AFD4-5CACD2F4B567}" presName="Name37" presStyleLbl="parChTrans1D4" presStyleIdx="26" presStyleCnt="32"/>
      <dgm:spPr/>
      <dgm:t>
        <a:bodyPr/>
        <a:lstStyle/>
        <a:p>
          <a:pPr latinLnBrk="1"/>
          <a:endParaRPr lang="ko-KR" altLang="en-US"/>
        </a:p>
      </dgm:t>
    </dgm:pt>
    <dgm:pt modelId="{FE899AF9-0277-46D4-98DE-B87A8CE6B843}" type="pres">
      <dgm:prSet presAssocID="{47A7BC44-49CC-4126-8E4A-92F48F418A02}" presName="hierRoot2" presStyleCnt="0">
        <dgm:presLayoutVars>
          <dgm:hierBranch val="init"/>
        </dgm:presLayoutVars>
      </dgm:prSet>
      <dgm:spPr/>
    </dgm:pt>
    <dgm:pt modelId="{8AE1EAFB-0FA4-412B-AB68-1F249D9792F8}" type="pres">
      <dgm:prSet presAssocID="{47A7BC44-49CC-4126-8E4A-92F48F418A02}" presName="rootComposite" presStyleCnt="0"/>
      <dgm:spPr/>
    </dgm:pt>
    <dgm:pt modelId="{116A7B2B-1026-4946-B1DF-EF411E0681BF}" type="pres">
      <dgm:prSet presAssocID="{47A7BC44-49CC-4126-8E4A-92F48F418A02}" presName="rootText" presStyleLbl="node4" presStyleIdx="26" presStyleCnt="32" custScaleX="12334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DDC2BA-333F-4116-929A-4F8A7304C5D7}" type="pres">
      <dgm:prSet presAssocID="{47A7BC44-49CC-4126-8E4A-92F48F418A02}" presName="rootConnector" presStyleLbl="node4" presStyleIdx="26" presStyleCnt="32"/>
      <dgm:spPr/>
      <dgm:t>
        <a:bodyPr/>
        <a:lstStyle/>
        <a:p>
          <a:pPr latinLnBrk="1"/>
          <a:endParaRPr lang="ko-KR" altLang="en-US"/>
        </a:p>
      </dgm:t>
    </dgm:pt>
    <dgm:pt modelId="{C5CF0EEE-6FE6-4830-93DF-6FB52E0F2AC3}" type="pres">
      <dgm:prSet presAssocID="{47A7BC44-49CC-4126-8E4A-92F48F418A02}" presName="hierChild4" presStyleCnt="0"/>
      <dgm:spPr/>
    </dgm:pt>
    <dgm:pt modelId="{3EE0C5B4-2079-40E7-8EA9-244DDF83142C}" type="pres">
      <dgm:prSet presAssocID="{47A7BC44-49CC-4126-8E4A-92F48F418A02}" presName="hierChild5" presStyleCnt="0"/>
      <dgm:spPr/>
    </dgm:pt>
    <dgm:pt modelId="{C1507481-C86A-47C8-9313-63A4CC9DB129}" type="pres">
      <dgm:prSet presAssocID="{7CDEF53F-B8BB-42A7-B6BB-A70706885F43}" presName="hierChild5" presStyleCnt="0"/>
      <dgm:spPr/>
    </dgm:pt>
    <dgm:pt modelId="{269E1178-CAAF-4DE2-B775-56358BF5C622}" type="pres">
      <dgm:prSet presAssocID="{9070BFC8-06F6-447D-9ACC-7FCDF5AC7D3C}" presName="hierChild5" presStyleCnt="0"/>
      <dgm:spPr/>
    </dgm:pt>
    <dgm:pt modelId="{63E45D81-E76D-434B-9E14-68386AD9F109}" type="pres">
      <dgm:prSet presAssocID="{70285645-35EC-4F69-9FB6-DAAB7F497106}" presName="Name37" presStyleLbl="parChTrans1D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579C9CA5-3C05-482E-A518-369819B37FB1}" type="pres">
      <dgm:prSet presAssocID="{5F408DEA-DC75-44BD-A5B0-B10CCE12ADEB}" presName="hierRoot2" presStyleCnt="0">
        <dgm:presLayoutVars>
          <dgm:hierBranch val="init"/>
        </dgm:presLayoutVars>
      </dgm:prSet>
      <dgm:spPr/>
    </dgm:pt>
    <dgm:pt modelId="{1097782E-6D01-475D-A5EF-80025F6B12E1}" type="pres">
      <dgm:prSet presAssocID="{5F408DEA-DC75-44BD-A5B0-B10CCE12ADEB}" presName="rootComposite" presStyleCnt="0"/>
      <dgm:spPr/>
    </dgm:pt>
    <dgm:pt modelId="{44383434-C1A8-4453-81B2-8D604854B231}" type="pres">
      <dgm:prSet presAssocID="{5F408DEA-DC75-44BD-A5B0-B10CCE12ADEB}" presName="rootText" presStyleLbl="node3" presStyleIdx="9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60AEE1-AA0B-4333-8B8D-E19BB3B6A6A7}" type="pres">
      <dgm:prSet presAssocID="{5F408DEA-DC75-44BD-A5B0-B10CCE12ADEB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89C6D7E3-F337-4352-ACC3-CFFE636C63E6}" type="pres">
      <dgm:prSet presAssocID="{5F408DEA-DC75-44BD-A5B0-B10CCE12ADEB}" presName="hierChild4" presStyleCnt="0"/>
      <dgm:spPr/>
    </dgm:pt>
    <dgm:pt modelId="{D2015151-A53B-45BF-9C09-C1E53A5AC72D}" type="pres">
      <dgm:prSet presAssocID="{2765B40E-4EF0-4A5E-8F1D-F3D0BC65CA46}" presName="Name37" presStyleLbl="parChTrans1D4" presStyleIdx="27" presStyleCnt="32"/>
      <dgm:spPr/>
      <dgm:t>
        <a:bodyPr/>
        <a:lstStyle/>
        <a:p>
          <a:pPr latinLnBrk="1"/>
          <a:endParaRPr lang="ko-KR" altLang="en-US"/>
        </a:p>
      </dgm:t>
    </dgm:pt>
    <dgm:pt modelId="{861A4E7C-0E52-4F93-BC54-BFDA2FEB1380}" type="pres">
      <dgm:prSet presAssocID="{8D2DD28C-C33E-47AA-BD38-8B5A53674E7B}" presName="hierRoot2" presStyleCnt="0">
        <dgm:presLayoutVars>
          <dgm:hierBranch val="init"/>
        </dgm:presLayoutVars>
      </dgm:prSet>
      <dgm:spPr/>
    </dgm:pt>
    <dgm:pt modelId="{A0535ACC-BA14-437F-A432-9DBFCD5BE03D}" type="pres">
      <dgm:prSet presAssocID="{8D2DD28C-C33E-47AA-BD38-8B5A53674E7B}" presName="rootComposite" presStyleCnt="0"/>
      <dgm:spPr/>
    </dgm:pt>
    <dgm:pt modelId="{3DBB1D62-FEDE-42AF-97F2-0EABA85569CC}" type="pres">
      <dgm:prSet presAssocID="{8D2DD28C-C33E-47AA-BD38-8B5A53674E7B}" presName="rootText" presStyleLbl="node4" presStyleIdx="27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6D4083-6AF3-43A1-A20A-7393B6130548}" type="pres">
      <dgm:prSet presAssocID="{8D2DD28C-C33E-47AA-BD38-8B5A53674E7B}" presName="rootConnector" presStyleLbl="node4" presStyleIdx="27" presStyleCnt="32"/>
      <dgm:spPr/>
      <dgm:t>
        <a:bodyPr/>
        <a:lstStyle/>
        <a:p>
          <a:pPr latinLnBrk="1"/>
          <a:endParaRPr lang="ko-KR" altLang="en-US"/>
        </a:p>
      </dgm:t>
    </dgm:pt>
    <dgm:pt modelId="{BC9B053F-B9CB-460C-B27E-DA8A55449C27}" type="pres">
      <dgm:prSet presAssocID="{8D2DD28C-C33E-47AA-BD38-8B5A53674E7B}" presName="hierChild4" presStyleCnt="0"/>
      <dgm:spPr/>
    </dgm:pt>
    <dgm:pt modelId="{DF0309EA-114A-4CB0-873B-0767A87ECD0C}" type="pres">
      <dgm:prSet presAssocID="{8D2DD28C-C33E-47AA-BD38-8B5A53674E7B}" presName="hierChild5" presStyleCnt="0"/>
      <dgm:spPr/>
    </dgm:pt>
    <dgm:pt modelId="{9345854F-418D-41AA-A63B-74B39E3D0798}" type="pres">
      <dgm:prSet presAssocID="{D444F84A-3990-479A-A914-653C2807FDE5}" presName="Name37" presStyleLbl="parChTrans1D4" presStyleIdx="28" presStyleCnt="32"/>
      <dgm:spPr/>
      <dgm:t>
        <a:bodyPr/>
        <a:lstStyle/>
        <a:p>
          <a:pPr latinLnBrk="1"/>
          <a:endParaRPr lang="ko-KR" altLang="en-US"/>
        </a:p>
      </dgm:t>
    </dgm:pt>
    <dgm:pt modelId="{12214699-DCF6-4210-BFF7-14384CA33E2F}" type="pres">
      <dgm:prSet presAssocID="{AB997009-DCF5-4223-ADA6-533707AA99F7}" presName="hierRoot2" presStyleCnt="0">
        <dgm:presLayoutVars>
          <dgm:hierBranch val="init"/>
        </dgm:presLayoutVars>
      </dgm:prSet>
      <dgm:spPr/>
    </dgm:pt>
    <dgm:pt modelId="{D3F79284-0EDF-4E91-8AE1-19D0970053B1}" type="pres">
      <dgm:prSet presAssocID="{AB997009-DCF5-4223-ADA6-533707AA99F7}" presName="rootComposite" presStyleCnt="0"/>
      <dgm:spPr/>
    </dgm:pt>
    <dgm:pt modelId="{BFA88EF7-F928-46BC-A76D-256784D9CFB9}" type="pres">
      <dgm:prSet presAssocID="{AB997009-DCF5-4223-ADA6-533707AA99F7}" presName="rootText" presStyleLbl="node4" presStyleIdx="28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5F0C40-8F76-439B-A229-A5BB545F8BBD}" type="pres">
      <dgm:prSet presAssocID="{AB997009-DCF5-4223-ADA6-533707AA99F7}" presName="rootConnector" presStyleLbl="node4" presStyleIdx="28" presStyleCnt="32"/>
      <dgm:spPr/>
      <dgm:t>
        <a:bodyPr/>
        <a:lstStyle/>
        <a:p>
          <a:pPr latinLnBrk="1"/>
          <a:endParaRPr lang="ko-KR" altLang="en-US"/>
        </a:p>
      </dgm:t>
    </dgm:pt>
    <dgm:pt modelId="{B3049CE3-A014-4A73-BC4E-10711D6B2CFB}" type="pres">
      <dgm:prSet presAssocID="{AB997009-DCF5-4223-ADA6-533707AA99F7}" presName="hierChild4" presStyleCnt="0"/>
      <dgm:spPr/>
    </dgm:pt>
    <dgm:pt modelId="{02B327F4-89D6-420C-842F-F7907FADD82B}" type="pres">
      <dgm:prSet presAssocID="{AB997009-DCF5-4223-ADA6-533707AA99F7}" presName="hierChild5" presStyleCnt="0"/>
      <dgm:spPr/>
    </dgm:pt>
    <dgm:pt modelId="{9973E9F5-4FA1-46ED-BE03-4397100D4F9F}" type="pres">
      <dgm:prSet presAssocID="{670DECDD-6477-497D-A4B3-5CDB8E4BA4F8}" presName="Name37" presStyleLbl="parChTrans1D4" presStyleIdx="29" presStyleCnt="32"/>
      <dgm:spPr/>
      <dgm:t>
        <a:bodyPr/>
        <a:lstStyle/>
        <a:p>
          <a:pPr latinLnBrk="1"/>
          <a:endParaRPr lang="ko-KR" altLang="en-US"/>
        </a:p>
      </dgm:t>
    </dgm:pt>
    <dgm:pt modelId="{06E7D23D-C93B-4873-8DFF-BEEA173A479D}" type="pres">
      <dgm:prSet presAssocID="{08C80439-076B-403F-BBD9-18C6F208DADB}" presName="hierRoot2" presStyleCnt="0">
        <dgm:presLayoutVars>
          <dgm:hierBranch val="init"/>
        </dgm:presLayoutVars>
      </dgm:prSet>
      <dgm:spPr/>
    </dgm:pt>
    <dgm:pt modelId="{A8DE08F2-7DCE-4A23-AB3C-2043884AD203}" type="pres">
      <dgm:prSet presAssocID="{08C80439-076B-403F-BBD9-18C6F208DADB}" presName="rootComposite" presStyleCnt="0"/>
      <dgm:spPr/>
    </dgm:pt>
    <dgm:pt modelId="{73E350D1-B402-4F44-A557-198F41E16B29}" type="pres">
      <dgm:prSet presAssocID="{08C80439-076B-403F-BBD9-18C6F208DADB}" presName="rootText" presStyleLbl="node4" presStyleIdx="29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F5A918-A72B-445E-AC90-CA2D760C56B7}" type="pres">
      <dgm:prSet presAssocID="{08C80439-076B-403F-BBD9-18C6F208DADB}" presName="rootConnector" presStyleLbl="node4" presStyleIdx="29" presStyleCnt="32"/>
      <dgm:spPr/>
      <dgm:t>
        <a:bodyPr/>
        <a:lstStyle/>
        <a:p>
          <a:pPr latinLnBrk="1"/>
          <a:endParaRPr lang="ko-KR" altLang="en-US"/>
        </a:p>
      </dgm:t>
    </dgm:pt>
    <dgm:pt modelId="{7F25618F-7959-4D82-83B3-93D3115836D4}" type="pres">
      <dgm:prSet presAssocID="{08C80439-076B-403F-BBD9-18C6F208DADB}" presName="hierChild4" presStyleCnt="0"/>
      <dgm:spPr/>
    </dgm:pt>
    <dgm:pt modelId="{042FC6EE-0398-44FF-8ADC-C0355974561C}" type="pres">
      <dgm:prSet presAssocID="{08C80439-076B-403F-BBD9-18C6F208DADB}" presName="hierChild5" presStyleCnt="0"/>
      <dgm:spPr/>
    </dgm:pt>
    <dgm:pt modelId="{EDC28A92-109F-4777-9690-9700F678BAA1}" type="pres">
      <dgm:prSet presAssocID="{6EA01FE0-F5A4-4BA9-9AF8-3542202DB961}" presName="Name37" presStyleLbl="parChTrans1D4" presStyleIdx="30" presStyleCnt="32"/>
      <dgm:spPr/>
      <dgm:t>
        <a:bodyPr/>
        <a:lstStyle/>
        <a:p>
          <a:pPr latinLnBrk="1"/>
          <a:endParaRPr lang="ko-KR" altLang="en-US"/>
        </a:p>
      </dgm:t>
    </dgm:pt>
    <dgm:pt modelId="{1B8090DD-1954-41D2-915A-628ED2FFE08E}" type="pres">
      <dgm:prSet presAssocID="{C24B048D-2BF8-4F06-91EA-378DBEE02E24}" presName="hierRoot2" presStyleCnt="0">
        <dgm:presLayoutVars>
          <dgm:hierBranch val="init"/>
        </dgm:presLayoutVars>
      </dgm:prSet>
      <dgm:spPr/>
    </dgm:pt>
    <dgm:pt modelId="{040BFD82-1A68-4AF4-B52B-5B9B19E4F8D3}" type="pres">
      <dgm:prSet presAssocID="{C24B048D-2BF8-4F06-91EA-378DBEE02E24}" presName="rootComposite" presStyleCnt="0"/>
      <dgm:spPr/>
    </dgm:pt>
    <dgm:pt modelId="{576B1C4D-7F53-4273-8DDC-8C2CCF1E9BD0}" type="pres">
      <dgm:prSet presAssocID="{C24B048D-2BF8-4F06-91EA-378DBEE02E24}" presName="rootText" presStyleLbl="node4" presStyleIdx="30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E74C85-04AF-4713-BCC9-7B3D50BDA4EB}" type="pres">
      <dgm:prSet presAssocID="{C24B048D-2BF8-4F06-91EA-378DBEE02E24}" presName="rootConnector" presStyleLbl="node4" presStyleIdx="30" presStyleCnt="32"/>
      <dgm:spPr/>
      <dgm:t>
        <a:bodyPr/>
        <a:lstStyle/>
        <a:p>
          <a:pPr latinLnBrk="1"/>
          <a:endParaRPr lang="ko-KR" altLang="en-US"/>
        </a:p>
      </dgm:t>
    </dgm:pt>
    <dgm:pt modelId="{95995940-22C7-438F-860A-931F80FAF60F}" type="pres">
      <dgm:prSet presAssocID="{C24B048D-2BF8-4F06-91EA-378DBEE02E24}" presName="hierChild4" presStyleCnt="0"/>
      <dgm:spPr/>
    </dgm:pt>
    <dgm:pt modelId="{64D1A42E-A9BB-4A84-A942-FF23AA520B58}" type="pres">
      <dgm:prSet presAssocID="{C24B048D-2BF8-4F06-91EA-378DBEE02E24}" presName="hierChild5" presStyleCnt="0"/>
      <dgm:spPr/>
    </dgm:pt>
    <dgm:pt modelId="{BE7ACD80-D306-48F8-BED7-F4BC3260F203}" type="pres">
      <dgm:prSet presAssocID="{71641617-0682-4946-95E5-E71E7976288B}" presName="Name37" presStyleLbl="parChTrans1D4" presStyleIdx="31" presStyleCnt="32"/>
      <dgm:spPr/>
      <dgm:t>
        <a:bodyPr/>
        <a:lstStyle/>
        <a:p>
          <a:pPr latinLnBrk="1"/>
          <a:endParaRPr lang="ko-KR" altLang="en-US"/>
        </a:p>
      </dgm:t>
    </dgm:pt>
    <dgm:pt modelId="{A6F4EADD-15D5-425A-B80E-C4DFA16EE77D}" type="pres">
      <dgm:prSet presAssocID="{231573A2-8361-482F-855C-7D8D09FE1044}" presName="hierRoot2" presStyleCnt="0">
        <dgm:presLayoutVars>
          <dgm:hierBranch val="init"/>
        </dgm:presLayoutVars>
      </dgm:prSet>
      <dgm:spPr/>
    </dgm:pt>
    <dgm:pt modelId="{85BEF53C-59E2-45DA-8307-0EE8F16F7BC2}" type="pres">
      <dgm:prSet presAssocID="{231573A2-8361-482F-855C-7D8D09FE1044}" presName="rootComposite" presStyleCnt="0"/>
      <dgm:spPr/>
    </dgm:pt>
    <dgm:pt modelId="{D694F1FD-661B-4589-BBE8-8A2D417D2743}" type="pres">
      <dgm:prSet presAssocID="{231573A2-8361-482F-855C-7D8D09FE1044}" presName="rootText" presStyleLbl="node4" presStyleIdx="31" presStyleCnt="3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5E6BA6-71F8-4DD3-876D-6C88C63A32EA}" type="pres">
      <dgm:prSet presAssocID="{231573A2-8361-482F-855C-7D8D09FE1044}" presName="rootConnector" presStyleLbl="node4" presStyleIdx="31" presStyleCnt="32"/>
      <dgm:spPr/>
      <dgm:t>
        <a:bodyPr/>
        <a:lstStyle/>
        <a:p>
          <a:pPr latinLnBrk="1"/>
          <a:endParaRPr lang="ko-KR" altLang="en-US"/>
        </a:p>
      </dgm:t>
    </dgm:pt>
    <dgm:pt modelId="{59417EE6-F05A-4C61-8EF4-F1179BFCA0FE}" type="pres">
      <dgm:prSet presAssocID="{231573A2-8361-482F-855C-7D8D09FE1044}" presName="hierChild4" presStyleCnt="0"/>
      <dgm:spPr/>
    </dgm:pt>
    <dgm:pt modelId="{0C9791F6-BC3F-46CE-88D1-FCF20E8929AB}" type="pres">
      <dgm:prSet presAssocID="{231573A2-8361-482F-855C-7D8D09FE1044}" presName="hierChild5" presStyleCnt="0"/>
      <dgm:spPr/>
    </dgm:pt>
    <dgm:pt modelId="{B7974F61-3A39-4277-B9BC-297C39375707}" type="pres">
      <dgm:prSet presAssocID="{5F408DEA-DC75-44BD-A5B0-B10CCE12ADEB}" presName="hierChild5" presStyleCnt="0"/>
      <dgm:spPr/>
    </dgm:pt>
    <dgm:pt modelId="{F74E6D0C-0271-40D1-8CF2-BA090863FE4A}" type="pres">
      <dgm:prSet presAssocID="{64C9E98E-20BF-4B97-94D1-B4DF5AAC9802}" presName="hierChild5" presStyleCnt="0"/>
      <dgm:spPr/>
    </dgm:pt>
    <dgm:pt modelId="{A76E218D-9C8E-46C6-9EAF-77273691F89A}" type="pres">
      <dgm:prSet presAssocID="{9D280EF5-F6B1-4D49-A9E6-3A7A1319D924}" presName="hierChild3" presStyleCnt="0"/>
      <dgm:spPr/>
    </dgm:pt>
  </dgm:ptLst>
  <dgm:cxnLst>
    <dgm:cxn modelId="{9347DBA9-DACE-4A2D-9C59-C611FF19BE2E}" type="presOf" srcId="{71C21F62-509A-4606-82D2-E1E75E9C2828}" destId="{51C24EBA-C6A3-4796-A817-4726A9971B98}" srcOrd="0" destOrd="0" presId="urn:microsoft.com/office/officeart/2005/8/layout/orgChart1"/>
    <dgm:cxn modelId="{B30EF680-9A4F-4F15-8F30-A846A0BE8E5E}" srcId="{7CDEF53F-B8BB-42A7-B6BB-A70706885F43}" destId="{47A7BC44-49CC-4126-8E4A-92F48F418A02}" srcOrd="10" destOrd="0" parTransId="{6AFDF8DC-AF7F-4408-AFD4-5CACD2F4B567}" sibTransId="{CF75C509-AEF2-4335-B033-5A66B39C65F7}"/>
    <dgm:cxn modelId="{8541C49D-68FE-421E-A5B6-FDC3FC6DE76F}" type="presOf" srcId="{215C924E-A2CB-4CA3-9478-BEE152D0B666}" destId="{FEA49105-A7CE-4C93-BDC2-9CF3D5DECC99}" srcOrd="1" destOrd="0" presId="urn:microsoft.com/office/officeart/2005/8/layout/orgChart1"/>
    <dgm:cxn modelId="{BA55B241-F772-4F71-BCEA-C5A0DD89CCB2}" type="presOf" srcId="{F7A6ACCA-E833-4065-821A-0CFBCE735C2A}" destId="{CFDB595D-F263-45B6-B5F6-455C545736DB}" srcOrd="0" destOrd="0" presId="urn:microsoft.com/office/officeart/2005/8/layout/orgChart1"/>
    <dgm:cxn modelId="{3A1CA6C9-D6A1-424E-8120-DC2BBAB8346A}" type="presOf" srcId="{1CF6CB2D-9BA3-48E7-8D6F-42FD06144514}" destId="{1FC97F15-7CD9-4319-9A2C-148CCAB64C54}" srcOrd="1" destOrd="0" presId="urn:microsoft.com/office/officeart/2005/8/layout/orgChart1"/>
    <dgm:cxn modelId="{C7CC2FA2-B74E-45A5-A174-11AD6D51D172}" type="presOf" srcId="{215C924E-A2CB-4CA3-9478-BEE152D0B666}" destId="{0E5464F1-0279-49F4-A28F-90545120CB94}" srcOrd="0" destOrd="0" presId="urn:microsoft.com/office/officeart/2005/8/layout/orgChart1"/>
    <dgm:cxn modelId="{8C423CE5-FD41-4AAE-B705-E06E2D140A9D}" type="presOf" srcId="{AD50B808-DBD2-49D6-84E7-B27F3A644A55}" destId="{D16DD0BA-589A-4EF0-9F86-69294AEE6ADB}" srcOrd="0" destOrd="0" presId="urn:microsoft.com/office/officeart/2005/8/layout/orgChart1"/>
    <dgm:cxn modelId="{E4076CB6-D5C7-4990-A54A-790BAE86B2DF}" type="presOf" srcId="{6EA01FE0-F5A4-4BA9-9AF8-3542202DB961}" destId="{EDC28A92-109F-4777-9690-9700F678BAA1}" srcOrd="0" destOrd="0" presId="urn:microsoft.com/office/officeart/2005/8/layout/orgChart1"/>
    <dgm:cxn modelId="{F1509692-3D73-4A07-8FDB-777E11A6E53A}" srcId="{64C9E98E-20BF-4B97-94D1-B4DF5AAC9802}" destId="{915964E4-0679-465A-B140-14A4B334A8DF}" srcOrd="2" destOrd="0" parTransId="{8F910F5A-F682-46CE-A4AA-B5DA5EF07C07}" sibTransId="{CD7F1AB6-7518-4B74-8CAE-EDD71B0BB141}"/>
    <dgm:cxn modelId="{18521680-2C05-4874-88D0-60CDBBFAEAD7}" type="presOf" srcId="{4773DB32-A76A-4AC7-A353-E6E4ABC5B2B3}" destId="{B59B48B9-26AA-4F08-9C3A-4E7D98C98990}" srcOrd="1" destOrd="0" presId="urn:microsoft.com/office/officeart/2005/8/layout/orgChart1"/>
    <dgm:cxn modelId="{ACC35EBE-8FC8-4F5D-A7E5-7419F0E20BA8}" type="presOf" srcId="{B4BB26E5-C96A-4629-9DD4-B18C3B8D47A6}" destId="{31900C35-6348-4D2E-95FE-6857DAEC0EFC}" srcOrd="0" destOrd="0" presId="urn:microsoft.com/office/officeart/2005/8/layout/orgChart1"/>
    <dgm:cxn modelId="{EB6467B3-8554-4A8D-8084-4A177D395E49}" srcId="{7CDEF53F-B8BB-42A7-B6BB-A70706885F43}" destId="{2AD903C7-2712-4C21-8458-7C1C6B75DB0C}" srcOrd="0" destOrd="0" parTransId="{92F0A6B5-D631-462E-999F-F2C7FFEB519F}" sibTransId="{A05E5CCC-1A4B-4A0B-9F0C-C83D211E0A36}"/>
    <dgm:cxn modelId="{8104DCA0-3E0E-40F6-BCE6-127CDFA8B819}" type="presOf" srcId="{2AD903C7-2712-4C21-8458-7C1C6B75DB0C}" destId="{D3D870F4-4D4C-406A-B110-83AA758071CE}" srcOrd="1" destOrd="0" presId="urn:microsoft.com/office/officeart/2005/8/layout/orgChart1"/>
    <dgm:cxn modelId="{B9C7D728-CB27-4217-8370-324CBBC4CF5D}" srcId="{25BE731B-9986-48BB-89C6-8D3E9E454393}" destId="{9D280EF5-F6B1-4D49-A9E6-3A7A1319D924}" srcOrd="0" destOrd="0" parTransId="{BFAEEAE3-74A2-4C98-B8F1-C4734B7643C0}" sibTransId="{C54EFACA-E783-486F-9C8F-886105706803}"/>
    <dgm:cxn modelId="{79F71311-7539-41D9-8589-38C670F30691}" srcId="{5F408DEA-DC75-44BD-A5B0-B10CCE12ADEB}" destId="{8D2DD28C-C33E-47AA-BD38-8B5A53674E7B}" srcOrd="0" destOrd="0" parTransId="{2765B40E-4EF0-4A5E-8F1D-F3D0BC65CA46}" sibTransId="{473C5CAB-6433-4B10-8B89-0160BCD429AE}"/>
    <dgm:cxn modelId="{C149EF13-E655-4C27-8780-4A4A7D79E0FA}" type="presOf" srcId="{151B7238-584A-48B7-BDC9-0DB2C95AC42D}" destId="{0B127256-2D0A-414E-AD8B-49FDCCE84721}" srcOrd="1" destOrd="0" presId="urn:microsoft.com/office/officeart/2005/8/layout/orgChart1"/>
    <dgm:cxn modelId="{2B174095-5DE6-4BB5-A890-FEDFDBF3AB54}" type="presOf" srcId="{6AFDF8DC-AF7F-4408-AFD4-5CACD2F4B567}" destId="{7FA9FFB3-15FB-46C0-801F-BF202FD0B774}" srcOrd="0" destOrd="0" presId="urn:microsoft.com/office/officeart/2005/8/layout/orgChart1"/>
    <dgm:cxn modelId="{096613CB-0564-4012-9B20-6F2CE8D4F02F}" type="presOf" srcId="{7171C60A-1E4C-4DC2-BF52-D2314174051C}" destId="{013C127D-1A9F-4177-B9B5-4E27FE509ACF}" srcOrd="0" destOrd="0" presId="urn:microsoft.com/office/officeart/2005/8/layout/orgChart1"/>
    <dgm:cxn modelId="{3760BF88-B0D8-4278-8974-FD2003BB214D}" type="presOf" srcId="{E457BFEF-5356-48D7-85B4-AC72332DC362}" destId="{A8777443-151D-4AB5-9BB0-CD94891E89FA}" srcOrd="1" destOrd="0" presId="urn:microsoft.com/office/officeart/2005/8/layout/orgChart1"/>
    <dgm:cxn modelId="{9EF9EF20-D48C-48B1-A71A-B1FDA5C18FDD}" type="presOf" srcId="{E46E76B4-2B95-459C-B3E0-847A78D9868C}" destId="{AB35829C-BB3A-47E2-A397-4CB353181695}" srcOrd="0" destOrd="0" presId="urn:microsoft.com/office/officeart/2005/8/layout/orgChart1"/>
    <dgm:cxn modelId="{15586EE9-7464-4EC6-A80D-C589441293AD}" srcId="{64C9E98E-20BF-4B97-94D1-B4DF5AAC9802}" destId="{9DAFBC97-A9FC-46A5-9306-6727AF245858}" srcOrd="7" destOrd="0" parTransId="{195C1134-4AB8-4E65-ABC9-3806D54D0002}" sibTransId="{3973D960-8168-4402-8C64-E251091EBE60}"/>
    <dgm:cxn modelId="{535A2E6D-1B49-43FE-94BC-824D3D57EF3D}" srcId="{801FAC0D-A07C-4255-9EBA-92ADC1132015}" destId="{4773DB32-A76A-4AC7-A353-E6E4ABC5B2B3}" srcOrd="0" destOrd="0" parTransId="{12154BF3-C703-4FAC-83F2-1385F71D052C}" sibTransId="{9AFE78D1-4145-4499-BD90-764E8C8A4D9A}"/>
    <dgm:cxn modelId="{7C4DB056-AA84-4333-AAB3-FF25FB341D87}" type="presOf" srcId="{DE2ABB7F-E882-4E14-8C51-89EA854E15D7}" destId="{6BC1560A-4078-4C05-9057-B67734748445}" srcOrd="1" destOrd="0" presId="urn:microsoft.com/office/officeart/2005/8/layout/orgChart1"/>
    <dgm:cxn modelId="{056C393D-5B7A-4E99-91DE-BC7D84E65FAF}" srcId="{64C9E98E-20BF-4B97-94D1-B4DF5AAC9802}" destId="{E457BFEF-5356-48D7-85B4-AC72332DC362}" srcOrd="4" destOrd="0" parTransId="{BA53F218-25D9-4C5E-9ECC-E903B85C7291}" sibTransId="{3C50A585-6C01-4544-A939-8645A636B583}"/>
    <dgm:cxn modelId="{EECEB47D-FA9B-4259-AA23-673D179AC63B}" srcId="{64C9E98E-20BF-4B97-94D1-B4DF5AAC9802}" destId="{B022AF57-0EE9-4FA0-9EC9-190BD39A7E4E}" srcOrd="6" destOrd="0" parTransId="{BB525B52-18C2-4BB8-9037-202A2639427E}" sibTransId="{48F5F6D6-C826-4730-8FD7-8EEAD24B1DC9}"/>
    <dgm:cxn modelId="{176310D5-EFA0-4545-B8E3-9B0AEADD5F36}" srcId="{B022AF57-0EE9-4FA0-9EC9-190BD39A7E4E}" destId="{5115EF01-E677-4A8B-8EFF-D3599C559891}" srcOrd="1" destOrd="0" parTransId="{7AA56D1E-79BD-4A00-A72E-23090EC5934B}" sibTransId="{1B9E0F6D-CC47-4039-81DF-3FB34AE66224}"/>
    <dgm:cxn modelId="{B78D80EF-2F8F-45EE-B955-C2A821F0A6CA}" type="presOf" srcId="{1BDCF6CC-4CAC-4FCC-B016-DC8F5E7F25CB}" destId="{C79B3A4D-F76F-4C24-9B0D-615A29A04D66}" srcOrd="1" destOrd="0" presId="urn:microsoft.com/office/officeart/2005/8/layout/orgChart1"/>
    <dgm:cxn modelId="{74483740-6E39-4DEA-AA39-C4E69DBD57DD}" type="presOf" srcId="{2E34ED77-0298-4D88-B833-A6888DD80DA7}" destId="{1F754D78-056E-48C8-8BB4-ED9CB5991431}" srcOrd="0" destOrd="0" presId="urn:microsoft.com/office/officeart/2005/8/layout/orgChart1"/>
    <dgm:cxn modelId="{2A1E48F1-EBAD-413E-8337-D04AB5C1A24A}" type="presOf" srcId="{B18CF51D-3771-41AC-8B84-7A804518D838}" destId="{7499EF5B-F321-4C8B-A132-488C3F326E9A}" srcOrd="1" destOrd="0" presId="urn:microsoft.com/office/officeart/2005/8/layout/orgChart1"/>
    <dgm:cxn modelId="{24745B99-8FF5-4461-985C-782583DA2500}" srcId="{64C9E98E-20BF-4B97-94D1-B4DF5AAC9802}" destId="{5F408DEA-DC75-44BD-A5B0-B10CCE12ADEB}" srcOrd="9" destOrd="0" parTransId="{70285645-35EC-4F69-9FB6-DAAB7F497106}" sibTransId="{92BBA7A1-671C-48AE-A1DA-6A8A496169B6}"/>
    <dgm:cxn modelId="{C586B40B-48C3-4DC9-936E-C370816A6774}" type="presOf" srcId="{F960D045-CB6C-4E6B-9B2D-C91514FEE8C9}" destId="{0C283AA6-4021-4C77-8FCC-342C3EE23D2E}" srcOrd="0" destOrd="0" presId="urn:microsoft.com/office/officeart/2005/8/layout/orgChart1"/>
    <dgm:cxn modelId="{2E97E75A-1DF1-444A-A7DD-666E3758EC63}" type="presOf" srcId="{27B3A702-6F22-4459-A1ED-C27D025A81F7}" destId="{E384B1A1-7F17-4637-9899-1AF6C2A32C45}" srcOrd="0" destOrd="0" presId="urn:microsoft.com/office/officeart/2005/8/layout/orgChart1"/>
    <dgm:cxn modelId="{F7E6A6D0-90A4-410F-8105-CF872D9FDFFA}" type="presOf" srcId="{1CF6CB2D-9BA3-48E7-8D6F-42FD06144514}" destId="{0FA3EC60-A961-47B6-95DF-B74EFA57E92E}" srcOrd="0" destOrd="0" presId="urn:microsoft.com/office/officeart/2005/8/layout/orgChart1"/>
    <dgm:cxn modelId="{6152E579-058D-4A7C-B149-A5FAC2127776}" type="presOf" srcId="{4A113068-BBC6-4575-986A-9B7CAEE2D095}" destId="{CE727284-8FC1-49F8-9D21-1346FE8A6BC5}" srcOrd="0" destOrd="0" presId="urn:microsoft.com/office/officeart/2005/8/layout/orgChart1"/>
    <dgm:cxn modelId="{48FD8769-EAC2-4C86-A3AC-4B171633F44F}" type="presOf" srcId="{8804D6CD-38B5-476D-8809-B7EDE63F7A75}" destId="{A17B283F-B578-4672-8529-E7802D3A8701}" srcOrd="1" destOrd="0" presId="urn:microsoft.com/office/officeart/2005/8/layout/orgChart1"/>
    <dgm:cxn modelId="{9B8FAE9D-6DF6-4C22-9995-786641069A4B}" srcId="{801FAC0D-A07C-4255-9EBA-92ADC1132015}" destId="{9E8BF073-FB87-453A-8A6D-729A1F2CBAB4}" srcOrd="1" destOrd="0" parTransId="{55693713-1E3A-434D-B62E-ED49E9364A8D}" sibTransId="{6F5A787C-59DF-4142-965D-FFC07FE08649}"/>
    <dgm:cxn modelId="{9EF15D56-9429-403B-909B-5022EB5DD417}" type="presOf" srcId="{AD50B808-DBD2-49D6-84E7-B27F3A644A55}" destId="{8F93F50C-C69D-4587-A8AB-77F4C8EFA041}" srcOrd="1" destOrd="0" presId="urn:microsoft.com/office/officeart/2005/8/layout/orgChart1"/>
    <dgm:cxn modelId="{EA5C2E04-D96E-40E1-BF65-682C1B94252E}" srcId="{64C9E98E-20BF-4B97-94D1-B4DF5AAC9802}" destId="{2E34ED77-0298-4D88-B833-A6888DD80DA7}" srcOrd="1" destOrd="0" parTransId="{972DB78A-A935-40EE-9D6E-290C2E813800}" sibTransId="{817C359E-2514-47F7-B44B-252C8AB0858F}"/>
    <dgm:cxn modelId="{25A17A9A-92EC-4B9B-8FE6-5F2D21634A13}" type="presOf" srcId="{8D2DD28C-C33E-47AA-BD38-8B5A53674E7B}" destId="{7A6D4083-6AF3-43A1-A20A-7393B6130548}" srcOrd="1" destOrd="0" presId="urn:microsoft.com/office/officeart/2005/8/layout/orgChart1"/>
    <dgm:cxn modelId="{1E1D5162-7765-4FFD-A504-25993423F88A}" srcId="{9D280EF5-F6B1-4D49-A9E6-3A7A1319D924}" destId="{33F2E934-7A56-4EBD-91AA-8F84296F6900}" srcOrd="2" destOrd="0" parTransId="{4A113068-BBC6-4575-986A-9B7CAEE2D095}" sibTransId="{02712355-687C-4A93-9A8A-FA1DEC6943F0}"/>
    <dgm:cxn modelId="{297074C0-5751-4F3F-B838-CE3B176AC508}" type="presOf" srcId="{C24B048D-2BF8-4F06-91EA-378DBEE02E24}" destId="{576B1C4D-7F53-4273-8DDC-8C2CCF1E9BD0}" srcOrd="0" destOrd="0" presId="urn:microsoft.com/office/officeart/2005/8/layout/orgChart1"/>
    <dgm:cxn modelId="{A22B0BDF-FEC3-4EA6-B690-4A727FB5A06B}" type="presOf" srcId="{B022AF57-0EE9-4FA0-9EC9-190BD39A7E4E}" destId="{4E70990C-9124-4DF1-9E5D-831BC226CE12}" srcOrd="0" destOrd="0" presId="urn:microsoft.com/office/officeart/2005/8/layout/orgChart1"/>
    <dgm:cxn modelId="{59BF713E-8D92-4571-A1A0-AF7022BB7228}" type="presOf" srcId="{25BE731B-9986-48BB-89C6-8D3E9E454393}" destId="{989A391A-D959-43F5-81A9-48C292F37ADF}" srcOrd="0" destOrd="0" presId="urn:microsoft.com/office/officeart/2005/8/layout/orgChart1"/>
    <dgm:cxn modelId="{74650070-3EB1-42E0-BAC2-1CAC84467134}" type="presOf" srcId="{C0712260-B3B8-4492-A4E2-B4E1AE7CF1A2}" destId="{00A32954-8426-45AD-9D2B-BA97BE696012}" srcOrd="0" destOrd="0" presId="urn:microsoft.com/office/officeart/2005/8/layout/orgChart1"/>
    <dgm:cxn modelId="{9B05889F-E42D-4E28-9650-0F46A54638EC}" type="presOf" srcId="{1A1120FB-7DA1-4EB4-8D87-CA22389ABCEA}" destId="{0251E014-D3BA-4472-8604-F0A6574BA6D2}" srcOrd="0" destOrd="0" presId="urn:microsoft.com/office/officeart/2005/8/layout/orgChart1"/>
    <dgm:cxn modelId="{4039A99F-29A5-4D72-9305-DB2ABAF74E94}" type="presOf" srcId="{2DA95D2D-0787-42DD-8EB0-044642D8BA59}" destId="{FB72E5BE-18A2-4DE8-A1B7-0A8A7E417521}" srcOrd="0" destOrd="0" presId="urn:microsoft.com/office/officeart/2005/8/layout/orgChart1"/>
    <dgm:cxn modelId="{53B58FEC-5AF9-43DA-8E68-00E8563536C6}" type="presOf" srcId="{65BFE451-FFA0-431F-BE78-2B88ED202BA4}" destId="{37AE9044-24DB-47AE-ABF8-C6BBD37F8D34}" srcOrd="0" destOrd="0" presId="urn:microsoft.com/office/officeart/2005/8/layout/orgChart1"/>
    <dgm:cxn modelId="{F11AB1A6-D5E9-49AE-BC09-5BAA7A90D32C}" type="presOf" srcId="{70285645-35EC-4F69-9FB6-DAAB7F497106}" destId="{63E45D81-E76D-434B-9E14-68386AD9F109}" srcOrd="0" destOrd="0" presId="urn:microsoft.com/office/officeart/2005/8/layout/orgChart1"/>
    <dgm:cxn modelId="{E4487859-9E21-4189-80BF-8F7AAC631310}" type="presOf" srcId="{78279576-5E75-4148-AACF-F6DADE8680DE}" destId="{A82B0E3E-FDD7-4515-B63F-D9F4A6C5F2A2}" srcOrd="1" destOrd="0" presId="urn:microsoft.com/office/officeart/2005/8/layout/orgChart1"/>
    <dgm:cxn modelId="{8E563D7C-7F01-4D36-9426-2BEEC86BFBE6}" type="presOf" srcId="{5F408DEA-DC75-44BD-A5B0-B10CCE12ADEB}" destId="{44383434-C1A8-4453-81B2-8D604854B231}" srcOrd="0" destOrd="0" presId="urn:microsoft.com/office/officeart/2005/8/layout/orgChart1"/>
    <dgm:cxn modelId="{23B3CE3F-0D7E-46C5-A13F-5D474ED8499B}" type="presOf" srcId="{9E8BF073-FB87-453A-8A6D-729A1F2CBAB4}" destId="{CADDA8CC-986B-4060-B4A6-0A79E8364778}" srcOrd="0" destOrd="0" presId="urn:microsoft.com/office/officeart/2005/8/layout/orgChart1"/>
    <dgm:cxn modelId="{744C193C-B217-490B-85F6-291D0DC6E9AF}" type="presOf" srcId="{D3064F71-FD25-404B-A5C5-E9EA12F74915}" destId="{43EA1300-2F0B-4DB7-80C0-F25EF4F3BDE2}" srcOrd="1" destOrd="0" presId="urn:microsoft.com/office/officeart/2005/8/layout/orgChart1"/>
    <dgm:cxn modelId="{192B0431-F928-48C6-95FE-CF8045525FDE}" type="presOf" srcId="{915964E4-0679-465A-B140-14A4B334A8DF}" destId="{7A92B044-0853-4648-A968-86C32A76D9C1}" srcOrd="1" destOrd="0" presId="urn:microsoft.com/office/officeart/2005/8/layout/orgChart1"/>
    <dgm:cxn modelId="{79EE8190-4427-4350-8BFD-C4246B36AF5D}" type="presOf" srcId="{92F0A6B5-D631-462E-999F-F2C7FFEB519F}" destId="{9A16AF83-CF78-4395-A11D-697BD2657037}" srcOrd="0" destOrd="0" presId="urn:microsoft.com/office/officeart/2005/8/layout/orgChart1"/>
    <dgm:cxn modelId="{6037BA28-9F52-420A-886B-00ABE993BBDB}" type="presOf" srcId="{E457BFEF-5356-48D7-85B4-AC72332DC362}" destId="{378B470F-C35C-4DFC-B051-F4C44409538B}" srcOrd="0" destOrd="0" presId="urn:microsoft.com/office/officeart/2005/8/layout/orgChart1"/>
    <dgm:cxn modelId="{B658E07F-14B8-4906-A411-E29DF5470FE7}" type="presOf" srcId="{E367DFD2-96C6-44DC-8A64-E4429BE8E6CD}" destId="{33CE84D5-D956-47C4-B4F9-721E2FFEB6A2}" srcOrd="0" destOrd="0" presId="urn:microsoft.com/office/officeart/2005/8/layout/orgChart1"/>
    <dgm:cxn modelId="{5A72FA9B-BF49-46DD-807B-000E2CF0AB68}" srcId="{7CDEF53F-B8BB-42A7-B6BB-A70706885F43}" destId="{F960D045-CB6C-4E6B-9B2D-C91514FEE8C9}" srcOrd="4" destOrd="0" parTransId="{CF61B6B4-1F6F-4700-B113-A54AEDCB7F1A}" sibTransId="{AAA396D2-9030-4702-B7FE-CC6317A64A7D}"/>
    <dgm:cxn modelId="{DDBFBFE1-0AA2-438C-ACBB-F2B286A4EBDB}" type="presOf" srcId="{33F2E934-7A56-4EBD-91AA-8F84296F6900}" destId="{08B35A75-823C-4FDC-90EE-26F0945191EA}" srcOrd="0" destOrd="0" presId="urn:microsoft.com/office/officeart/2005/8/layout/orgChart1"/>
    <dgm:cxn modelId="{AA083549-E264-4485-A8E9-A12235925B48}" type="presOf" srcId="{5115EF01-E677-4A8B-8EFF-D3599C559891}" destId="{52AE3100-D53A-44FD-8C0A-C9FFB63A8944}" srcOrd="1" destOrd="0" presId="urn:microsoft.com/office/officeart/2005/8/layout/orgChart1"/>
    <dgm:cxn modelId="{79FD537F-5F36-4FB9-9185-9E7CF4C764AD}" type="presOf" srcId="{670DECDD-6477-497D-A4B3-5CDB8E4BA4F8}" destId="{9973E9F5-4FA1-46ED-BE03-4397100D4F9F}" srcOrd="0" destOrd="0" presId="urn:microsoft.com/office/officeart/2005/8/layout/orgChart1"/>
    <dgm:cxn modelId="{87507B33-0EB1-4F35-9664-EF6067290DBA}" type="presOf" srcId="{08C80439-076B-403F-BBD9-18C6F208DADB}" destId="{FDF5A918-A72B-445E-AC90-CA2D760C56B7}" srcOrd="1" destOrd="0" presId="urn:microsoft.com/office/officeart/2005/8/layout/orgChart1"/>
    <dgm:cxn modelId="{ADA86D6B-FFA0-4653-B959-6AADD3B6382D}" type="presOf" srcId="{5445E1C5-8531-4591-849E-D3723766F0A9}" destId="{EAC6D1E6-ACE8-44E8-ABAC-5F0A7200E117}" srcOrd="0" destOrd="0" presId="urn:microsoft.com/office/officeart/2005/8/layout/orgChart1"/>
    <dgm:cxn modelId="{122EC092-7CA1-4BDB-B20B-8483F48DAF18}" type="presOf" srcId="{B18CF51D-3771-41AC-8B84-7A804518D838}" destId="{A864F9F4-C72D-46D7-8300-954BE0D722BD}" srcOrd="0" destOrd="0" presId="urn:microsoft.com/office/officeart/2005/8/layout/orgChart1"/>
    <dgm:cxn modelId="{9305807E-06D1-438A-8DB6-A973B3FFE6F9}" type="presOf" srcId="{9D280EF5-F6B1-4D49-A9E6-3A7A1319D924}" destId="{660CF182-2DC0-4321-9DC3-F66A0613FA3B}" srcOrd="1" destOrd="0" presId="urn:microsoft.com/office/officeart/2005/8/layout/orgChart1"/>
    <dgm:cxn modelId="{EDD05E44-A575-49A5-B03B-DDA5A5CA4501}" srcId="{7CDEF53F-B8BB-42A7-B6BB-A70706885F43}" destId="{EB71BF22-FC95-4528-B4EE-D34743DCA843}" srcOrd="9" destOrd="0" parTransId="{65BFE451-FFA0-431F-BE78-2B88ED202BA4}" sibTransId="{A461E521-25CC-4CDF-863C-A2B4474A641F}"/>
    <dgm:cxn modelId="{273A1DE7-F4B1-46D2-B710-BA1495F603BB}" type="presOf" srcId="{801FAC0D-A07C-4255-9EBA-92ADC1132015}" destId="{BCD9BC18-839C-453F-9FD5-D4FD21B1F46B}" srcOrd="1" destOrd="0" presId="urn:microsoft.com/office/officeart/2005/8/layout/orgChart1"/>
    <dgm:cxn modelId="{7EEBF1BC-7134-4D07-A7FF-9DD6F6F473B2}" type="presOf" srcId="{D3064F71-FD25-404B-A5C5-E9EA12F74915}" destId="{14641D0A-1D6D-41C2-99BD-7C4F2E7D1B77}" srcOrd="0" destOrd="0" presId="urn:microsoft.com/office/officeart/2005/8/layout/orgChart1"/>
    <dgm:cxn modelId="{09AFABD5-83A8-4B73-A079-416955F32040}" srcId="{B022AF57-0EE9-4FA0-9EC9-190BD39A7E4E}" destId="{B18CF51D-3771-41AC-8B84-7A804518D838}" srcOrd="3" destOrd="0" parTransId="{7171C60A-1E4C-4DC2-BF52-D2314174051C}" sibTransId="{E88DEB7E-8127-4C92-BA32-099AB10CC240}"/>
    <dgm:cxn modelId="{9C7110B1-E464-4436-84DC-626FA473AC99}" type="presOf" srcId="{A36E3DB3-C5DB-4F58-A8C2-30E6EB02E9F1}" destId="{B2F5A366-965F-4140-A47B-C3EB39347863}" srcOrd="0" destOrd="0" presId="urn:microsoft.com/office/officeart/2005/8/layout/orgChart1"/>
    <dgm:cxn modelId="{E80A09AA-FAFB-4C06-BE34-86B389E22C80}" type="presOf" srcId="{0290F289-4143-4F1D-9662-E0CDA2DE5EC9}" destId="{4A0D7BAE-C543-41E0-B55B-BA5F9A713780}" srcOrd="0" destOrd="0" presId="urn:microsoft.com/office/officeart/2005/8/layout/orgChart1"/>
    <dgm:cxn modelId="{4CA7B204-93EF-48B5-B742-9E19CFC7C098}" srcId="{64C9E98E-20BF-4B97-94D1-B4DF5AAC9802}" destId="{767E9EF5-60CA-4985-8D59-CB7FFF537497}" srcOrd="0" destOrd="0" parTransId="{1A1120FB-7DA1-4EB4-8D87-CA22389ABCEA}" sibTransId="{8EA805B4-8A50-4B88-8EA1-B03B6998117E}"/>
    <dgm:cxn modelId="{BDFCFA24-E4CA-47AF-8323-BB5CA16123E1}" type="presOf" srcId="{2765B40E-4EF0-4A5E-8F1D-F3D0BC65CA46}" destId="{D2015151-A53B-45BF-9C09-C1E53A5AC72D}" srcOrd="0" destOrd="0" presId="urn:microsoft.com/office/officeart/2005/8/layout/orgChart1"/>
    <dgm:cxn modelId="{22A34C59-420C-4DAC-8397-0491F275F2AD}" type="presOf" srcId="{8D2DD28C-C33E-47AA-BD38-8B5A53674E7B}" destId="{3DBB1D62-FEDE-42AF-97F2-0EABA85569CC}" srcOrd="0" destOrd="0" presId="urn:microsoft.com/office/officeart/2005/8/layout/orgChart1"/>
    <dgm:cxn modelId="{EDE8B4F3-21A8-415E-B96D-042496700AC0}" srcId="{64C9E98E-20BF-4B97-94D1-B4DF5AAC9802}" destId="{9070BFC8-06F6-447D-9ACC-7FCDF5AC7D3C}" srcOrd="8" destOrd="0" parTransId="{4EACF3F4-0F8A-4D49-86D2-899C5572AF75}" sibTransId="{89F3055B-8C81-4927-8B5D-F90253FA678B}"/>
    <dgm:cxn modelId="{61A1B8F1-DEB2-43AD-ADF0-1D61DFABAFFD}" type="presOf" srcId="{78279576-5E75-4148-AACF-F6DADE8680DE}" destId="{C89ED1AF-654E-423B-A0E6-9B7A7F576BA7}" srcOrd="0" destOrd="0" presId="urn:microsoft.com/office/officeart/2005/8/layout/orgChart1"/>
    <dgm:cxn modelId="{95948522-8CAB-41FC-B101-731138F26F05}" srcId="{7CDEF53F-B8BB-42A7-B6BB-A70706885F43}" destId="{450F0F41-C7BB-4AA8-BFBF-EDA577E28881}" srcOrd="7" destOrd="0" parTransId="{3B1BFB92-2D68-4399-BF21-75877BB3A5A9}" sibTransId="{67F614A3-D688-447C-99EC-E007B191DDC5}"/>
    <dgm:cxn modelId="{6F556B84-DB74-4024-ABF9-43F545DD1074}" type="presOf" srcId="{9DAFBC97-A9FC-46A5-9306-6727AF245858}" destId="{AB20995D-32A7-4444-9BBD-CA70B2C41E5F}" srcOrd="0" destOrd="0" presId="urn:microsoft.com/office/officeart/2005/8/layout/orgChart1"/>
    <dgm:cxn modelId="{35EC1BBF-9856-4141-BE03-5A0D5ADC171F}" srcId="{64C9E98E-20BF-4B97-94D1-B4DF5AAC9802}" destId="{3A110B4C-0206-4F2F-92E5-9AE0933585D1}" srcOrd="3" destOrd="0" parTransId="{4C34AD1A-6835-487E-AFA9-12FF1B5F7323}" sibTransId="{43F5142E-49D5-4E52-8B13-8AB993FFF4E1}"/>
    <dgm:cxn modelId="{215FC7E5-1CB5-41FA-AD45-E4F457292400}" type="presOf" srcId="{195C1134-4AB8-4E65-ABC9-3806D54D0002}" destId="{6F55A426-5660-48A5-AE83-21E6569E4FCC}" srcOrd="0" destOrd="0" presId="urn:microsoft.com/office/officeart/2005/8/layout/orgChart1"/>
    <dgm:cxn modelId="{1026FC6B-AE4D-42BF-9CA4-CC3C030644E3}" type="presOf" srcId="{151B7238-584A-48B7-BDC9-0DB2C95AC42D}" destId="{A771D1D8-6EF4-4C4B-B0BD-511766359642}" srcOrd="0" destOrd="0" presId="urn:microsoft.com/office/officeart/2005/8/layout/orgChart1"/>
    <dgm:cxn modelId="{19F29257-2EC7-42CD-9C00-D64AB0F876F0}" srcId="{B022AF57-0EE9-4FA0-9EC9-190BD39A7E4E}" destId="{503849A0-882A-4518-BF1D-BAC54079ED44}" srcOrd="4" destOrd="0" parTransId="{13BF528A-D08E-4A0B-A4FA-5CBED5634BD1}" sibTransId="{F93E8117-62FA-45ED-B43E-A1A7F96A6ABB}"/>
    <dgm:cxn modelId="{73552463-D5C6-42CA-BB87-233584BEADCF}" type="presOf" srcId="{450F0F41-C7BB-4AA8-BFBF-EDA577E28881}" destId="{959AC864-F7AC-432B-8129-B1374B94B49F}" srcOrd="0" destOrd="0" presId="urn:microsoft.com/office/officeart/2005/8/layout/orgChart1"/>
    <dgm:cxn modelId="{D08C360D-3DDC-40D1-9C3C-2F19D457DC61}" type="presOf" srcId="{915964E4-0679-465A-B140-14A4B334A8DF}" destId="{89A995DE-DE84-4333-BCF3-F692D76BED5E}" srcOrd="0" destOrd="0" presId="urn:microsoft.com/office/officeart/2005/8/layout/orgChart1"/>
    <dgm:cxn modelId="{F9ABE0B1-AD9B-4903-B7C0-26BA5D588B9E}" type="presOf" srcId="{3F03D5B3-ACEF-4951-9A0C-40D857831D1A}" destId="{929942EF-6019-45AA-95F9-0F3A1A7D3310}" srcOrd="0" destOrd="0" presId="urn:microsoft.com/office/officeart/2005/8/layout/orgChart1"/>
    <dgm:cxn modelId="{B0584321-8734-4F1B-95AE-2C225950E59F}" type="presOf" srcId="{64C9E98E-20BF-4B97-94D1-B4DF5AAC9802}" destId="{CA576EB7-404F-4CFF-8A6C-0A99B520DEED}" srcOrd="0" destOrd="0" presId="urn:microsoft.com/office/officeart/2005/8/layout/orgChart1"/>
    <dgm:cxn modelId="{B7584AE3-5C41-44E1-A881-E293D14B5D44}" type="presOf" srcId="{5115EF01-E677-4A8B-8EFF-D3599C559891}" destId="{B5EC8455-AD98-43DC-974F-56E7E644F682}" srcOrd="0" destOrd="0" presId="urn:microsoft.com/office/officeart/2005/8/layout/orgChart1"/>
    <dgm:cxn modelId="{ADDD5AFA-15A5-4D08-9B16-55C3A423F7E2}" type="presOf" srcId="{47A7BC44-49CC-4126-8E4A-92F48F418A02}" destId="{42DDC2BA-333F-4116-929A-4F8A7304C5D7}" srcOrd="1" destOrd="0" presId="urn:microsoft.com/office/officeart/2005/8/layout/orgChart1"/>
    <dgm:cxn modelId="{A11CE88D-6A3C-4FDA-94C7-12CD665B0D1F}" type="presOf" srcId="{9E8BF073-FB87-453A-8A6D-729A1F2CBAB4}" destId="{5E4929D8-D4D4-4029-8A26-EBF20A2207CE}" srcOrd="1" destOrd="0" presId="urn:microsoft.com/office/officeart/2005/8/layout/orgChart1"/>
    <dgm:cxn modelId="{68E5F912-4101-487C-9718-4C61EBB93EAA}" type="presOf" srcId="{20A90602-8AA6-40D8-ABEE-CDAD53CE4AD1}" destId="{146C68A9-1156-4D6E-87E0-3428B646D84C}" srcOrd="0" destOrd="0" presId="urn:microsoft.com/office/officeart/2005/8/layout/orgChart1"/>
    <dgm:cxn modelId="{7023A38B-A1EE-4B3B-B296-5C2047F4B827}" type="presOf" srcId="{10AF4B97-A441-4BE7-9A4D-030F11640F75}" destId="{9DEAEE57-93E1-4F5A-A4FE-83F8962B08C8}" srcOrd="0" destOrd="0" presId="urn:microsoft.com/office/officeart/2005/8/layout/orgChart1"/>
    <dgm:cxn modelId="{4F6E3454-C0F6-4511-B810-0CB462B0181B}" type="presOf" srcId="{767E9EF5-60CA-4985-8D59-CB7FFF537497}" destId="{3783C1AF-B078-4545-BD75-76D88D8889B3}" srcOrd="1" destOrd="0" presId="urn:microsoft.com/office/officeart/2005/8/layout/orgChart1"/>
    <dgm:cxn modelId="{4AC52B61-9854-4772-9963-B1C56D5C7E28}" type="presOf" srcId="{B4BB26E5-C96A-4629-9DD4-B18C3B8D47A6}" destId="{BC6C1694-27F5-4007-A1EB-B111F873F434}" srcOrd="1" destOrd="0" presId="urn:microsoft.com/office/officeart/2005/8/layout/orgChart1"/>
    <dgm:cxn modelId="{69884F4A-9AE2-4A01-BA95-D722BE53D3A2}" srcId="{7CDEF53F-B8BB-42A7-B6BB-A70706885F43}" destId="{3F03D5B3-ACEF-4951-9A0C-40D857831D1A}" srcOrd="1" destOrd="0" parTransId="{AF9406FC-9C60-46AF-ACD6-ABA5964530A4}" sibTransId="{3E2B0016-4BE9-493D-AB67-4DCB51A08DC6}"/>
    <dgm:cxn modelId="{FA6BEC72-E57D-4598-B2A1-DCF8F41E635E}" type="presOf" srcId="{A36E3DB3-C5DB-4F58-A8C2-30E6EB02E9F1}" destId="{1559AE85-A61E-428B-991F-65D11575B3B2}" srcOrd="1" destOrd="0" presId="urn:microsoft.com/office/officeart/2005/8/layout/orgChart1"/>
    <dgm:cxn modelId="{77E52B92-2E3F-49A5-B77C-63DFEE9A5425}" type="presOf" srcId="{71641617-0682-4946-95E5-E71E7976288B}" destId="{BE7ACD80-D306-48F8-BED7-F4BC3260F203}" srcOrd="0" destOrd="0" presId="urn:microsoft.com/office/officeart/2005/8/layout/orgChart1"/>
    <dgm:cxn modelId="{83A30CDE-C784-44F9-853B-EFC464B615E4}" type="presOf" srcId="{4C34AD1A-6835-487E-AFA9-12FF1B5F7323}" destId="{6B3C20AF-7E17-431C-B918-B8506A4D667E}" srcOrd="0" destOrd="0" presId="urn:microsoft.com/office/officeart/2005/8/layout/orgChart1"/>
    <dgm:cxn modelId="{FEF02566-C6C3-4FE2-AF33-C0767A6C74D0}" type="presOf" srcId="{07E07147-7003-494B-AF43-C5365A06B0C9}" destId="{E1D673D1-1FB7-4DF9-9EF9-7276B861ECC6}" srcOrd="1" destOrd="0" presId="urn:microsoft.com/office/officeart/2005/8/layout/orgChart1"/>
    <dgm:cxn modelId="{7F66CD3F-63C4-416B-AEC3-5CE1CC346D58}" srcId="{64C9E98E-20BF-4B97-94D1-B4DF5AAC9802}" destId="{801FAC0D-A07C-4255-9EBA-92ADC1132015}" srcOrd="5" destOrd="0" parTransId="{0290F289-4143-4F1D-9662-E0CDA2DE5EC9}" sibTransId="{12D6C55C-19EE-4912-8D59-3F92F627E83F}"/>
    <dgm:cxn modelId="{AFE9ACB5-B416-4858-9A3A-67F92A80A351}" type="presOf" srcId="{07E07147-7003-494B-AF43-C5365A06B0C9}" destId="{D315293C-1675-4809-9B1B-A2FE6219C17F}" srcOrd="0" destOrd="0" presId="urn:microsoft.com/office/officeart/2005/8/layout/orgChart1"/>
    <dgm:cxn modelId="{DEA66F6E-750D-4E2B-A34C-D2E5951F3E99}" type="presOf" srcId="{95C0D2AB-3EC6-4F6E-B1D9-8B39793074FD}" destId="{D03208A5-810A-4EA7-B5C5-4189BA803245}" srcOrd="0" destOrd="0" presId="urn:microsoft.com/office/officeart/2005/8/layout/orgChart1"/>
    <dgm:cxn modelId="{A6071467-C3DE-40EA-ACE8-2BBA64C6383C}" type="presOf" srcId="{F7A6ACCA-E833-4065-821A-0CFBCE735C2A}" destId="{8AFBC268-28AC-4189-B326-4BE0E357727A}" srcOrd="1" destOrd="0" presId="urn:microsoft.com/office/officeart/2005/8/layout/orgChart1"/>
    <dgm:cxn modelId="{30AC8E0E-A9DE-48AF-A071-E0C19F6CCBDE}" type="presOf" srcId="{7AA56D1E-79BD-4A00-A72E-23090EC5934B}" destId="{0E7DE671-BFCA-46EA-86D7-34098A6C1AB1}" srcOrd="0" destOrd="0" presId="urn:microsoft.com/office/officeart/2005/8/layout/orgChart1"/>
    <dgm:cxn modelId="{3E796618-AE04-4C94-8ACB-A6CA4F214D09}" type="presOf" srcId="{64C9E98E-20BF-4B97-94D1-B4DF5AAC9802}" destId="{1721F7C8-049B-4FBE-B205-5D13484557D3}" srcOrd="1" destOrd="0" presId="urn:microsoft.com/office/officeart/2005/8/layout/orgChart1"/>
    <dgm:cxn modelId="{23A3068A-E999-4D9B-A81B-F51336D90BE3}" type="presOf" srcId="{4773DB32-A76A-4AC7-A353-E6E4ABC5B2B3}" destId="{2F6AA80F-DEF0-40FB-B75C-59F0BA84550D}" srcOrd="0" destOrd="0" presId="urn:microsoft.com/office/officeart/2005/8/layout/orgChart1"/>
    <dgm:cxn modelId="{8263B10D-5E5B-4255-BE83-F7D5E327ED6A}" type="presOf" srcId="{13BF528A-D08E-4A0B-A4FA-5CBED5634BD1}" destId="{A5AD9C7C-2499-4D9D-A9C5-EE76B6B2291B}" srcOrd="0" destOrd="0" presId="urn:microsoft.com/office/officeart/2005/8/layout/orgChart1"/>
    <dgm:cxn modelId="{2777C741-1177-4E1A-8536-75C8E284C72B}" srcId="{9D280EF5-F6B1-4D49-A9E6-3A7A1319D924}" destId="{64C9E98E-20BF-4B97-94D1-B4DF5AAC9802}" srcOrd="4" destOrd="0" parTransId="{7BB64800-4379-45A1-956F-94E31920D6B5}" sibTransId="{3C0BB931-1161-4454-ACE1-67AA31AA2477}"/>
    <dgm:cxn modelId="{3F8173EA-1650-4C69-9162-E7B738EE0611}" type="presOf" srcId="{47A7BC44-49CC-4126-8E4A-92F48F418A02}" destId="{116A7B2B-1026-4946-B1DF-EF411E0681BF}" srcOrd="0" destOrd="0" presId="urn:microsoft.com/office/officeart/2005/8/layout/orgChart1"/>
    <dgm:cxn modelId="{38BC4644-C92B-4323-83A3-9EF4CC413425}" type="presOf" srcId="{7BADAB67-DE54-4B8B-8034-9355C63F0863}" destId="{26F479CD-9208-4487-A433-C83A259C163C}" srcOrd="0" destOrd="0" presId="urn:microsoft.com/office/officeart/2005/8/layout/orgChart1"/>
    <dgm:cxn modelId="{94E6D4C4-BB1E-41A1-9B4B-5D990644D211}" type="presOf" srcId="{12154BF3-C703-4FAC-83F2-1385F71D052C}" destId="{ED296200-9A6E-495E-9A96-28F03F5E5B1F}" srcOrd="0" destOrd="0" presId="urn:microsoft.com/office/officeart/2005/8/layout/orgChart1"/>
    <dgm:cxn modelId="{37168144-0001-4A63-A819-AC87866134E1}" type="presOf" srcId="{503849A0-882A-4518-BF1D-BAC54079ED44}" destId="{47C74363-502F-43A6-A54F-E104669C8D1F}" srcOrd="0" destOrd="0" presId="urn:microsoft.com/office/officeart/2005/8/layout/orgChart1"/>
    <dgm:cxn modelId="{464990BC-C915-4D68-866A-99DCA444519B}" type="presOf" srcId="{3F03D5B3-ACEF-4951-9A0C-40D857831D1A}" destId="{643FCEF8-D3B8-456A-A3D0-520E2924C92C}" srcOrd="1" destOrd="0" presId="urn:microsoft.com/office/officeart/2005/8/layout/orgChart1"/>
    <dgm:cxn modelId="{AB1A82D3-AAC6-45DC-B66A-E6832D394208}" srcId="{7CDEF53F-B8BB-42A7-B6BB-A70706885F43}" destId="{EEF19815-3356-4D5A-B693-1BDF04116278}" srcOrd="2" destOrd="0" parTransId="{24DE35DA-0C7C-46D4-8D8F-15AC0B361BE6}" sibTransId="{980C7075-9BC4-49D6-8003-57B4C5EB72D7}"/>
    <dgm:cxn modelId="{6A2E023C-391E-4F8A-84CF-96A3535E975C}" srcId="{9DAFBC97-A9FC-46A5-9306-6727AF245858}" destId="{D3064F71-FD25-404B-A5C5-E9EA12F74915}" srcOrd="0" destOrd="0" parTransId="{C0712260-B3B8-4492-A4E2-B4E1AE7CF1A2}" sibTransId="{54E65EB3-ADD7-44C9-BB1A-B28FE2EBFAAF}"/>
    <dgm:cxn modelId="{D00E7B4B-1A12-4161-94BD-0A559D60A3EF}" type="presOf" srcId="{68F520F0-96D0-405A-9C49-BEABAF15C68B}" destId="{F9A62438-FD7A-4159-AF77-3349E418426D}" srcOrd="1" destOrd="0" presId="urn:microsoft.com/office/officeart/2005/8/layout/orgChart1"/>
    <dgm:cxn modelId="{CDB3CD3C-5CC8-40BD-9797-AC519473F57A}" type="presOf" srcId="{7DDB9ECC-9CB0-457D-A97C-A69881C16270}" destId="{F5147349-0593-49E6-95BA-5B33818D204A}" srcOrd="0" destOrd="0" presId="urn:microsoft.com/office/officeart/2005/8/layout/orgChart1"/>
    <dgm:cxn modelId="{E7B359F2-860E-45EE-AA16-CB7645EA3002}" srcId="{801FAC0D-A07C-4255-9EBA-92ADC1132015}" destId="{215C924E-A2CB-4CA3-9478-BEE152D0B666}" srcOrd="2" destOrd="0" parTransId="{20A90602-8AA6-40D8-ABEE-CDAD53CE4AD1}" sibTransId="{D66F3E9E-A2D5-45EA-91F8-2ABE50CF84AF}"/>
    <dgm:cxn modelId="{1C61D66C-FFC3-4F12-9CA0-F8C0E9B0CD2C}" type="presOf" srcId="{33F2E934-7A56-4EBD-91AA-8F84296F6900}" destId="{55980322-8E9F-49D2-AED3-1EECEE00384B}" srcOrd="1" destOrd="0" presId="urn:microsoft.com/office/officeart/2005/8/layout/orgChart1"/>
    <dgm:cxn modelId="{709A0C94-E207-405D-9034-F8B858EDBA5D}" type="presOf" srcId="{3A110B4C-0206-4F2F-92E5-9AE0933585D1}" destId="{309AF6F3-21FD-4402-B47A-B2C0F3258090}" srcOrd="1" destOrd="0" presId="urn:microsoft.com/office/officeart/2005/8/layout/orgChart1"/>
    <dgm:cxn modelId="{A3A805F9-30B0-4298-8FBF-0BDC05DB4F11}" srcId="{5F408DEA-DC75-44BD-A5B0-B10CCE12ADEB}" destId="{231573A2-8361-482F-855C-7D8D09FE1044}" srcOrd="4" destOrd="0" parTransId="{71641617-0682-4946-95E5-E71E7976288B}" sibTransId="{F5149672-29A5-4D84-84F7-2E3DE4354463}"/>
    <dgm:cxn modelId="{8CD4D067-E827-4757-99F4-08C2EC7C8908}" srcId="{9D280EF5-F6B1-4D49-A9E6-3A7A1319D924}" destId="{A36E3DB3-C5DB-4F58-A8C2-30E6EB02E9F1}" srcOrd="3" destOrd="0" parTransId="{95C0D2AB-3EC6-4F6E-B1D9-8B39793074FD}" sibTransId="{541ED2BB-BF4F-4A89-BE7F-19A1ECCE662A}"/>
    <dgm:cxn modelId="{3D09C4F1-8DED-447A-9256-A666A286B0C8}" type="presOf" srcId="{2E34ED77-0298-4D88-B833-A6888DD80DA7}" destId="{8AC49F7C-EFC1-49FA-A1EE-D31BEE97EEB3}" srcOrd="1" destOrd="0" presId="urn:microsoft.com/office/officeart/2005/8/layout/orgChart1"/>
    <dgm:cxn modelId="{134B61BE-8E9A-41D3-9AEF-6D72860A9D7E}" type="presOf" srcId="{644ED7B6-749A-4210-82CF-FC282B4F2646}" destId="{A648C0E6-75D1-4E23-810F-4615649BC805}" srcOrd="0" destOrd="0" presId="urn:microsoft.com/office/officeart/2005/8/layout/orgChart1"/>
    <dgm:cxn modelId="{F61637F0-5440-4435-8A2D-3FC5A0308D4D}" srcId="{9070BFC8-06F6-447D-9ACC-7FCDF5AC7D3C}" destId="{B4BB26E5-C96A-4629-9DD4-B18C3B8D47A6}" srcOrd="0" destOrd="0" parTransId="{7DDB9ECC-9CB0-457D-A97C-A69881C16270}" sibTransId="{619DAB38-83C2-4967-9F5E-CF659A39C045}"/>
    <dgm:cxn modelId="{804B7CF2-6961-4573-A869-FE98AF1FD464}" type="presOf" srcId="{3A110B4C-0206-4F2F-92E5-9AE0933585D1}" destId="{5B1F20E9-7D0E-4915-B3B3-7C2EDF41F7A8}" srcOrd="0" destOrd="0" presId="urn:microsoft.com/office/officeart/2005/8/layout/orgChart1"/>
    <dgm:cxn modelId="{65B9616F-ADBE-42F9-826F-DB88364E96A4}" type="presOf" srcId="{E46E76B4-2B95-459C-B3E0-847A78D9868C}" destId="{A41E8674-1FF9-4D9E-9075-B6B73F57271C}" srcOrd="1" destOrd="0" presId="urn:microsoft.com/office/officeart/2005/8/layout/orgChart1"/>
    <dgm:cxn modelId="{E99BBC42-A9AE-4536-8574-1CDBB5F11D68}" type="presOf" srcId="{9D280EF5-F6B1-4D49-A9E6-3A7A1319D924}" destId="{CD83D081-DD2F-4A74-97E2-E54ACC8A430D}" srcOrd="0" destOrd="0" presId="urn:microsoft.com/office/officeart/2005/8/layout/orgChart1"/>
    <dgm:cxn modelId="{FB568340-0433-4D3E-A971-977EF300B41A}" srcId="{9D280EF5-F6B1-4D49-A9E6-3A7A1319D924}" destId="{5445E1C5-8531-4591-849E-D3723766F0A9}" srcOrd="1" destOrd="0" parTransId="{10AF4B97-A441-4BE7-9A4D-030F11640F75}" sibTransId="{1415160A-C9B1-4D18-83EA-83F79863E595}"/>
    <dgm:cxn modelId="{B0BDB46E-C5D4-448A-A6DF-405A421F1D6A}" type="presOf" srcId="{450F0F41-C7BB-4AA8-BFBF-EDA577E28881}" destId="{51321C4D-E716-4928-A1E7-E93A075C3DF7}" srcOrd="1" destOrd="0" presId="urn:microsoft.com/office/officeart/2005/8/layout/orgChart1"/>
    <dgm:cxn modelId="{68AC1806-5765-4B3F-844A-8EFE15C3EA60}" type="presOf" srcId="{9070BFC8-06F6-447D-9ACC-7FCDF5AC7D3C}" destId="{CE03EBA9-7273-478B-98EB-78DC64D0C85D}" srcOrd="1" destOrd="0" presId="urn:microsoft.com/office/officeart/2005/8/layout/orgChart1"/>
    <dgm:cxn modelId="{D8BCD181-BF7C-4A51-B240-9079E1B4BD0B}" type="presOf" srcId="{B555D2CD-069E-4B8C-AB8B-F00C3017B137}" destId="{96762C60-C270-4966-8012-4F7DF90BDD9E}" srcOrd="0" destOrd="0" presId="urn:microsoft.com/office/officeart/2005/8/layout/orgChart1"/>
    <dgm:cxn modelId="{D117640A-7CEE-41FC-BA70-4E70AE5165F1}" srcId="{5F408DEA-DC75-44BD-A5B0-B10CCE12ADEB}" destId="{08C80439-076B-403F-BBD9-18C6F208DADB}" srcOrd="2" destOrd="0" parTransId="{670DECDD-6477-497D-A4B3-5CDB8E4BA4F8}" sibTransId="{4058ACA9-7A2B-4244-B554-A5EDB62B5F85}"/>
    <dgm:cxn modelId="{F1917720-6B54-4014-B120-AF1F52FD45A2}" type="presOf" srcId="{93CB1952-438F-4A6F-B826-E69076B5CDC4}" destId="{0674562E-55CB-483C-981A-D98A31E9C9FC}" srcOrd="0" destOrd="0" presId="urn:microsoft.com/office/officeart/2005/8/layout/orgChart1"/>
    <dgm:cxn modelId="{59F4CD3E-54FF-4DA6-9B20-8C8A7D2D9204}" type="presOf" srcId="{AF9406FC-9C60-46AF-ACD6-ABA5964530A4}" destId="{B7387973-ABA7-4E6A-B24E-5377373A032B}" srcOrd="0" destOrd="0" presId="urn:microsoft.com/office/officeart/2005/8/layout/orgChart1"/>
    <dgm:cxn modelId="{96E454D5-11F7-49BD-99C2-7F5C7518A82B}" type="presOf" srcId="{F58E82D7-BC15-486A-9886-D8909A1DB152}" destId="{30E859BC-BF27-4724-BE79-BF6888464E0C}" srcOrd="0" destOrd="0" presId="urn:microsoft.com/office/officeart/2005/8/layout/orgChart1"/>
    <dgm:cxn modelId="{30D3AB19-DC7E-46B2-8370-AF7C0949E302}" srcId="{B4BB26E5-C96A-4629-9DD4-B18C3B8D47A6}" destId="{1CF6CB2D-9BA3-48E7-8D6F-42FD06144514}" srcOrd="0" destOrd="0" parTransId="{B302122F-A906-4FA6-93D4-30C6C778341B}" sibTransId="{1FA538ED-BC05-48FA-A778-BE7CADF182CE}"/>
    <dgm:cxn modelId="{70751F34-9669-416E-9A88-F64DD9AB32B1}" type="presOf" srcId="{231573A2-8361-482F-855C-7D8D09FE1044}" destId="{D694F1FD-661B-4589-BBE8-8A2D417D2743}" srcOrd="0" destOrd="0" presId="urn:microsoft.com/office/officeart/2005/8/layout/orgChart1"/>
    <dgm:cxn modelId="{324CDFED-7D86-4BF2-828D-9A955CE3B2D9}" srcId="{9DAFBC97-A9FC-46A5-9306-6727AF245858}" destId="{78279576-5E75-4148-AACF-F6DADE8680DE}" srcOrd="1" destOrd="0" parTransId="{21A38328-A0E2-444A-9762-75B5ED31A131}" sibTransId="{70CCA614-8C96-4585-B6E5-0D0DDFB953EF}"/>
    <dgm:cxn modelId="{16859B79-80C1-41D3-B482-D96D72AEF58C}" srcId="{9D280EF5-F6B1-4D49-A9E6-3A7A1319D924}" destId="{151B7238-584A-48B7-BDC9-0DB2C95AC42D}" srcOrd="0" destOrd="0" parTransId="{27B3A702-6F22-4459-A1ED-C27D025A81F7}" sibTransId="{9209D669-FEBD-4320-A844-D7448D8211F7}"/>
    <dgm:cxn modelId="{DF945FF6-0FA5-4ECB-B9C1-2A1B8617AC36}" type="presOf" srcId="{F63719D1-CA6D-4BB8-8384-E1FDE2F7DC3A}" destId="{71085CB8-091F-4BF6-9706-BE52CD1CD851}" srcOrd="0" destOrd="0" presId="urn:microsoft.com/office/officeart/2005/8/layout/orgChart1"/>
    <dgm:cxn modelId="{62BBE150-AF5F-4E62-9CE7-B94CCAEC9709}" type="presOf" srcId="{9DAFBC97-A9FC-46A5-9306-6727AF245858}" destId="{2CC11C0F-6EC3-4BCA-B359-8C7DCBE5C3AE}" srcOrd="1" destOrd="0" presId="urn:microsoft.com/office/officeart/2005/8/layout/orgChart1"/>
    <dgm:cxn modelId="{54EA238F-2EE0-4308-A06E-3380BD409758}" type="presOf" srcId="{D444F84A-3990-479A-A914-653C2807FDE5}" destId="{9345854F-418D-41AA-A63B-74B39E3D0798}" srcOrd="0" destOrd="0" presId="urn:microsoft.com/office/officeart/2005/8/layout/orgChart1"/>
    <dgm:cxn modelId="{68D3B6DB-064B-4173-9371-CC0777627A29}" type="presOf" srcId="{08C80439-076B-403F-BBD9-18C6F208DADB}" destId="{73E350D1-B402-4F44-A557-198F41E16B29}" srcOrd="0" destOrd="0" presId="urn:microsoft.com/office/officeart/2005/8/layout/orgChart1"/>
    <dgm:cxn modelId="{951B0DFE-1602-47C9-A06B-492AAF11781C}" type="presOf" srcId="{AB997009-DCF5-4223-ADA6-533707AA99F7}" destId="{BFA88EF7-F928-46BC-A76D-256784D9CFB9}" srcOrd="0" destOrd="0" presId="urn:microsoft.com/office/officeart/2005/8/layout/orgChart1"/>
    <dgm:cxn modelId="{1D93CF92-AA0B-4ACB-A9EA-F2C9556F470B}" type="presOf" srcId="{EEF19815-3356-4D5A-B693-1BDF04116278}" destId="{036D1E59-2E6B-4DAE-B573-C117C523F3C6}" srcOrd="1" destOrd="0" presId="urn:microsoft.com/office/officeart/2005/8/layout/orgChart1"/>
    <dgm:cxn modelId="{24F322D5-2FEA-490B-98BE-8FCECA6996D9}" srcId="{9070BFC8-06F6-447D-9ACC-7FCDF5AC7D3C}" destId="{8804D6CD-38B5-476D-8809-B7EDE63F7A75}" srcOrd="1" destOrd="0" parTransId="{B555D2CD-069E-4B8C-AB8B-F00C3017B137}" sibTransId="{1C72A1F5-4CCB-4485-8434-37CBAA87DF4E}"/>
    <dgm:cxn modelId="{951FC777-C9E4-47BF-8378-DB13E6F1585F}" type="presOf" srcId="{B022AF57-0EE9-4FA0-9EC9-190BD39A7E4E}" destId="{F77CE1C6-2744-46F4-8D61-C4934D0B2E68}" srcOrd="1" destOrd="0" presId="urn:microsoft.com/office/officeart/2005/8/layout/orgChart1"/>
    <dgm:cxn modelId="{EA28703C-74FA-4342-A594-0BC88A6AD567}" type="presOf" srcId="{C24B048D-2BF8-4F06-91EA-378DBEE02E24}" destId="{E7E74C85-04AF-4713-BCC9-7B3D50BDA4EB}" srcOrd="1" destOrd="0" presId="urn:microsoft.com/office/officeart/2005/8/layout/orgChart1"/>
    <dgm:cxn modelId="{DA8F4D7D-C471-4072-AF98-01EA945720BA}" type="presOf" srcId="{55693713-1E3A-434D-B62E-ED49E9364A8D}" destId="{9AE3A734-F2E2-4391-A31D-1ACD1F5C3DD9}" srcOrd="0" destOrd="0" presId="urn:microsoft.com/office/officeart/2005/8/layout/orgChart1"/>
    <dgm:cxn modelId="{91C12B69-4AC6-45E7-97D4-9ED65FA47FC4}" type="presOf" srcId="{BA53F218-25D9-4C5E-9ECC-E903B85C7291}" destId="{4B83FE22-DBE3-43F9-A02C-79FFF94C3F34}" srcOrd="0" destOrd="0" presId="urn:microsoft.com/office/officeart/2005/8/layout/orgChart1"/>
    <dgm:cxn modelId="{87B5F922-B324-44A6-BEB4-8084CAF4A863}" srcId="{5F408DEA-DC75-44BD-A5B0-B10CCE12ADEB}" destId="{C24B048D-2BF8-4F06-91EA-378DBEE02E24}" srcOrd="3" destOrd="0" parTransId="{6EA01FE0-F5A4-4BA9-9AF8-3542202DB961}" sibTransId="{64E43FAF-576A-4221-BB98-6A2F9AD4B52B}"/>
    <dgm:cxn modelId="{4A68F067-5E96-4596-A50B-8AAED227C18B}" type="presOf" srcId="{E367DFD2-96C6-44DC-8A64-E4429BE8E6CD}" destId="{6316EE75-E9F4-4D2A-85ED-E2AA7E7F8E99}" srcOrd="1" destOrd="0" presId="urn:microsoft.com/office/officeart/2005/8/layout/orgChart1"/>
    <dgm:cxn modelId="{1D369296-2DC9-490B-B30D-DBE6EC329191}" type="presOf" srcId="{4EACF3F4-0F8A-4D49-86D2-899C5572AF75}" destId="{86E73F26-D6EA-4AD2-BCE9-05C9F7BC8509}" srcOrd="0" destOrd="0" presId="urn:microsoft.com/office/officeart/2005/8/layout/orgChart1"/>
    <dgm:cxn modelId="{2A6A932A-71E6-4D83-B54E-DC3DB82ED7BC}" srcId="{B022AF57-0EE9-4FA0-9EC9-190BD39A7E4E}" destId="{AD50B808-DBD2-49D6-84E7-B27F3A644A55}" srcOrd="2" destOrd="0" parTransId="{93CB1952-438F-4A6F-B826-E69076B5CDC4}" sibTransId="{DD13C971-0093-4580-8A42-6F87F5048CAA}"/>
    <dgm:cxn modelId="{0695A7F8-1149-48EF-B9AC-20FD2F75A02B}" type="presOf" srcId="{9070BFC8-06F6-447D-9ACC-7FCDF5AC7D3C}" destId="{1F4AE0C9-53DF-4885-8F76-A21EFBDB7B18}" srcOrd="0" destOrd="0" presId="urn:microsoft.com/office/officeart/2005/8/layout/orgChart1"/>
    <dgm:cxn modelId="{F90DF842-188D-4F18-9668-0C6B4034AB03}" srcId="{7CDEF53F-B8BB-42A7-B6BB-A70706885F43}" destId="{F7A6ACCA-E833-4065-821A-0CFBCE735C2A}" srcOrd="8" destOrd="0" parTransId="{7BADAB67-DE54-4B8B-8034-9355C63F0863}" sibTransId="{9B635466-ECB9-4683-BAE6-9269CF5285D6}"/>
    <dgm:cxn modelId="{C643B7F7-66D8-4BD1-AB22-5AC369120AB1}" type="presOf" srcId="{DE2ABB7F-E882-4E14-8C51-89EA854E15D7}" destId="{8A4893AC-6017-4E2C-96C1-29547A4498A1}" srcOrd="0" destOrd="0" presId="urn:microsoft.com/office/officeart/2005/8/layout/orgChart1"/>
    <dgm:cxn modelId="{04F4E94D-A60A-4EA0-8D60-5DCF68B0917E}" type="presOf" srcId="{CF61B6B4-1F6F-4700-B113-A54AEDCB7F1A}" destId="{FD92D366-6BE6-4C78-BBE4-75EBD8FA4857}" srcOrd="0" destOrd="0" presId="urn:microsoft.com/office/officeart/2005/8/layout/orgChart1"/>
    <dgm:cxn modelId="{E44FC9E7-9F69-489A-B875-95CADF48B983}" type="presOf" srcId="{EB71BF22-FC95-4528-B4EE-D34743DCA843}" destId="{18B507F3-C852-4E1D-BBEB-63736934255C}" srcOrd="1" destOrd="0" presId="urn:microsoft.com/office/officeart/2005/8/layout/orgChart1"/>
    <dgm:cxn modelId="{1B44DE23-C50D-446F-B8C3-F6BE0BACC531}" srcId="{9070BFC8-06F6-447D-9ACC-7FCDF5AC7D3C}" destId="{7CDEF53F-B8BB-42A7-B6BB-A70706885F43}" srcOrd="2" destOrd="0" parTransId="{28BA825F-6832-4C0D-9B02-25477D9C4881}" sibTransId="{508BF514-293F-4E76-9DCE-D1782E216EB1}"/>
    <dgm:cxn modelId="{EA5D7B24-A5F6-480D-BE3A-1B292629D539}" srcId="{5F408DEA-DC75-44BD-A5B0-B10CCE12ADEB}" destId="{AB997009-DCF5-4223-ADA6-533707AA99F7}" srcOrd="1" destOrd="0" parTransId="{D444F84A-3990-479A-A914-653C2807FDE5}" sibTransId="{ACD03488-9618-489B-86D7-7984D76CFBCC}"/>
    <dgm:cxn modelId="{C3109921-4843-4D04-BEB8-DC8F9AD08ED2}" type="presOf" srcId="{767E9EF5-60CA-4985-8D59-CB7FFF537497}" destId="{4E8322DD-C548-491D-9249-29E254288CF1}" srcOrd="0" destOrd="0" presId="urn:microsoft.com/office/officeart/2005/8/layout/orgChart1"/>
    <dgm:cxn modelId="{ABE5C970-729C-48EF-8D4F-E4326AB88812}" type="presOf" srcId="{24DE35DA-0C7C-46D4-8D8F-15AC0B361BE6}" destId="{A912B5D8-EEA0-417B-B1DC-D37C0CD158C3}" srcOrd="0" destOrd="0" presId="urn:microsoft.com/office/officeart/2005/8/layout/orgChart1"/>
    <dgm:cxn modelId="{E589A669-7E68-4AFF-81AD-10C002467C45}" type="presOf" srcId="{F960D045-CB6C-4E6B-9B2D-C91514FEE8C9}" destId="{7E646B67-1283-48FE-9B35-281DA0AAF9C2}" srcOrd="1" destOrd="0" presId="urn:microsoft.com/office/officeart/2005/8/layout/orgChart1"/>
    <dgm:cxn modelId="{A18989AC-5D30-4900-AE4C-BCF07A2B4B96}" type="presOf" srcId="{5F408DEA-DC75-44BD-A5B0-B10CCE12ADEB}" destId="{DE60AEE1-AA0B-4333-8B8D-E19BB3B6A6A7}" srcOrd="1" destOrd="0" presId="urn:microsoft.com/office/officeart/2005/8/layout/orgChart1"/>
    <dgm:cxn modelId="{1B4A98E0-6347-4647-9F16-80F50A1427D6}" srcId="{B022AF57-0EE9-4FA0-9EC9-190BD39A7E4E}" destId="{DE2ABB7F-E882-4E14-8C51-89EA854E15D7}" srcOrd="0" destOrd="0" parTransId="{71C21F62-509A-4606-82D2-E1E75E9C2828}" sibTransId="{C51FCF49-7086-4025-9133-31DE5BA565DD}"/>
    <dgm:cxn modelId="{DF8AD2E5-E1B0-48BE-AED4-D63800F61CF6}" srcId="{B022AF57-0EE9-4FA0-9EC9-190BD39A7E4E}" destId="{1BDCF6CC-4CAC-4FCC-B016-DC8F5E7F25CB}" srcOrd="5" destOrd="0" parTransId="{2DA95D2D-0787-42DD-8EB0-044642D8BA59}" sibTransId="{90299804-1D2D-4A8A-81A8-95367AA5B102}"/>
    <dgm:cxn modelId="{F8E989EA-31F1-4AAF-A4F6-039727780C2A}" type="presOf" srcId="{3B1BFB92-2D68-4399-BF21-75877BB3A5A9}" destId="{E1B40E08-B8CB-4BDA-891F-0ECBD2C0561C}" srcOrd="0" destOrd="0" presId="urn:microsoft.com/office/officeart/2005/8/layout/orgChart1"/>
    <dgm:cxn modelId="{4B12A261-46E7-465B-BD58-01DBA3C25435}" type="presOf" srcId="{EEF19815-3356-4D5A-B693-1BDF04116278}" destId="{BB1DF56A-B831-4273-AAA4-FEF420F4D0A8}" srcOrd="0" destOrd="0" presId="urn:microsoft.com/office/officeart/2005/8/layout/orgChart1"/>
    <dgm:cxn modelId="{DB20FBDF-6E57-4790-8E60-9FFFB1539466}" type="presOf" srcId="{972DB78A-A935-40EE-9D6E-290C2E813800}" destId="{6541FC8A-681A-41E7-A094-AF2C8E474EDB}" srcOrd="0" destOrd="0" presId="urn:microsoft.com/office/officeart/2005/8/layout/orgChart1"/>
    <dgm:cxn modelId="{0236EDBF-EF5E-46AD-9518-E504EE53302D}" type="presOf" srcId="{7CDEF53F-B8BB-42A7-B6BB-A70706885F43}" destId="{6D60DDDC-50BF-4582-A746-890AB76EE3FF}" srcOrd="0" destOrd="0" presId="urn:microsoft.com/office/officeart/2005/8/layout/orgChart1"/>
    <dgm:cxn modelId="{97D59BCE-6A4A-48C6-9B35-21E8382ABD58}" type="presOf" srcId="{1BDCF6CC-4CAC-4FCC-B016-DC8F5E7F25CB}" destId="{B77FC6E5-E8AB-49B7-B3F5-A9D7082C7CF6}" srcOrd="0" destOrd="0" presId="urn:microsoft.com/office/officeart/2005/8/layout/orgChart1"/>
    <dgm:cxn modelId="{0CD09B04-A083-4F45-8927-9150A3DFC629}" type="presOf" srcId="{5445E1C5-8531-4591-849E-D3723766F0A9}" destId="{9ED1A2A4-B2B8-4328-B000-1939F68CB217}" srcOrd="1" destOrd="0" presId="urn:microsoft.com/office/officeart/2005/8/layout/orgChart1"/>
    <dgm:cxn modelId="{D6CFDCE0-02DF-456D-9D03-B956AB138972}" type="presOf" srcId="{9F78C207-D937-4FA9-A3DF-25E1C05D9B95}" destId="{97CE9F10-CBC6-411F-8E5E-E585A2538C96}" srcOrd="0" destOrd="0" presId="urn:microsoft.com/office/officeart/2005/8/layout/orgChart1"/>
    <dgm:cxn modelId="{27BC32AC-B4C8-464F-9A07-3A8BCF40B8B1}" type="presOf" srcId="{EB71BF22-FC95-4528-B4EE-D34743DCA843}" destId="{D0FF3121-09AF-4D68-A964-9DADEEA52D24}" srcOrd="0" destOrd="0" presId="urn:microsoft.com/office/officeart/2005/8/layout/orgChart1"/>
    <dgm:cxn modelId="{6CDE6C3D-02A9-4827-93D1-DA98A82283CA}" type="presOf" srcId="{B302122F-A906-4FA6-93D4-30C6C778341B}" destId="{58701B25-80E2-4D55-9971-BF4BF1F22641}" srcOrd="0" destOrd="0" presId="urn:microsoft.com/office/officeart/2005/8/layout/orgChart1"/>
    <dgm:cxn modelId="{D6022726-0A02-4B68-9F39-608D663D9D4D}" type="presOf" srcId="{8F910F5A-F682-46CE-A4AA-B5DA5EF07C07}" destId="{D492938F-8684-410C-B454-52482A597FB2}" srcOrd="0" destOrd="0" presId="urn:microsoft.com/office/officeart/2005/8/layout/orgChart1"/>
    <dgm:cxn modelId="{35D957FF-5F6F-4D38-B455-49CF67E52E9B}" srcId="{7CDEF53F-B8BB-42A7-B6BB-A70706885F43}" destId="{68F520F0-96D0-405A-9C49-BEABAF15C68B}" srcOrd="6" destOrd="0" parTransId="{9F78C207-D937-4FA9-A3DF-25E1C05D9B95}" sibTransId="{FE4E03D3-0EC9-49B4-89F6-9BBC32EFEC62}"/>
    <dgm:cxn modelId="{832C6189-1003-474B-8B9E-20433C782CFE}" type="presOf" srcId="{21A38328-A0E2-444A-9762-75B5ED31A131}" destId="{AEDAC9B7-40D5-4096-B96A-D226C2135E38}" srcOrd="0" destOrd="0" presId="urn:microsoft.com/office/officeart/2005/8/layout/orgChart1"/>
    <dgm:cxn modelId="{C0D82DCD-2A2D-4C8C-A3A3-499611EA865F}" type="presOf" srcId="{28BA825F-6832-4C0D-9B02-25477D9C4881}" destId="{FC5495C2-1FCA-41EF-AD03-E31C17F156AB}" srcOrd="0" destOrd="0" presId="urn:microsoft.com/office/officeart/2005/8/layout/orgChart1"/>
    <dgm:cxn modelId="{4918E3DE-525E-47EF-B75C-5988A4D0157C}" srcId="{7CDEF53F-B8BB-42A7-B6BB-A70706885F43}" destId="{E367DFD2-96C6-44DC-8A64-E4429BE8E6CD}" srcOrd="3" destOrd="0" parTransId="{F63719D1-CA6D-4BB8-8384-E1FDE2F7DC3A}" sibTransId="{0E12F6F6-1E0F-4EFD-B65C-1354BA6C2228}"/>
    <dgm:cxn modelId="{809680C6-BA1B-499D-88BE-9173D7846325}" type="presOf" srcId="{231573A2-8361-482F-855C-7D8D09FE1044}" destId="{285E6BA6-71F8-4DD3-876D-6C88C63A32EA}" srcOrd="1" destOrd="0" presId="urn:microsoft.com/office/officeart/2005/8/layout/orgChart1"/>
    <dgm:cxn modelId="{1C161427-AC77-4396-89FD-816E308D04A3}" type="presOf" srcId="{801FAC0D-A07C-4255-9EBA-92ADC1132015}" destId="{40D4F8A8-D924-4984-8563-CB9EF01457D7}" srcOrd="0" destOrd="0" presId="urn:microsoft.com/office/officeart/2005/8/layout/orgChart1"/>
    <dgm:cxn modelId="{F0D8665E-C9AC-4B90-A658-76B4FAF120E0}" type="presOf" srcId="{BB525B52-18C2-4BB8-9037-202A2639427E}" destId="{56BCBD43-31EE-4848-93D7-879EAA2887FC}" srcOrd="0" destOrd="0" presId="urn:microsoft.com/office/officeart/2005/8/layout/orgChart1"/>
    <dgm:cxn modelId="{E27C2FB5-8B28-45CE-98F7-BCFECB1CB092}" srcId="{9DAFBC97-A9FC-46A5-9306-6727AF245858}" destId="{07E07147-7003-494B-AF43-C5365A06B0C9}" srcOrd="2" destOrd="0" parTransId="{644ED7B6-749A-4210-82CF-FC282B4F2646}" sibTransId="{E0737182-6AA7-432D-9F24-4CBAF7729FDC}"/>
    <dgm:cxn modelId="{60CE3279-AC07-4F29-8AEA-04D384661EF1}" type="presOf" srcId="{AB997009-DCF5-4223-ADA6-533707AA99F7}" destId="{C25F0C40-8F76-439B-A229-A5BB545F8BBD}" srcOrd="1" destOrd="0" presId="urn:microsoft.com/office/officeart/2005/8/layout/orgChart1"/>
    <dgm:cxn modelId="{8CA3E070-CBB8-4DF4-B8EB-4D20AF045E03}" type="presOf" srcId="{7BB64800-4379-45A1-956F-94E31920D6B5}" destId="{B87CEC51-6A84-4E1F-AA79-6947A59A8220}" srcOrd="0" destOrd="0" presId="urn:microsoft.com/office/officeart/2005/8/layout/orgChart1"/>
    <dgm:cxn modelId="{807C77B7-EBC9-452E-8FB9-956FD56D7711}" type="presOf" srcId="{68F520F0-96D0-405A-9C49-BEABAF15C68B}" destId="{6876D566-2E57-454F-B09F-5A3D9C50989B}" srcOrd="0" destOrd="0" presId="urn:microsoft.com/office/officeart/2005/8/layout/orgChart1"/>
    <dgm:cxn modelId="{E52C51E9-D004-4CBA-AB98-D2D81513B438}" srcId="{7CDEF53F-B8BB-42A7-B6BB-A70706885F43}" destId="{E46E76B4-2B95-459C-B3E0-847A78D9868C}" srcOrd="5" destOrd="0" parTransId="{F58E82D7-BC15-486A-9886-D8909A1DB152}" sibTransId="{7F612E5A-2FB0-4C26-8F00-8DAA5B50BC71}"/>
    <dgm:cxn modelId="{BCFC1D7F-AAAC-45C4-9232-8D8E53647F34}" type="presOf" srcId="{503849A0-882A-4518-BF1D-BAC54079ED44}" destId="{0B1F3950-253D-4C8C-B8B4-7D309640E3FB}" srcOrd="1" destOrd="0" presId="urn:microsoft.com/office/officeart/2005/8/layout/orgChart1"/>
    <dgm:cxn modelId="{27B0092D-51D5-4BFF-A440-255F1E4BD4A5}" type="presOf" srcId="{2AD903C7-2712-4C21-8458-7C1C6B75DB0C}" destId="{AEFB9216-5847-4167-A7CD-346A67786F95}" srcOrd="0" destOrd="0" presId="urn:microsoft.com/office/officeart/2005/8/layout/orgChart1"/>
    <dgm:cxn modelId="{E834E030-934B-49DE-A65E-5BE308625F2C}" type="presOf" srcId="{8804D6CD-38B5-476D-8809-B7EDE63F7A75}" destId="{3E0582B9-23CF-4423-96FB-5091C12F70E8}" srcOrd="0" destOrd="0" presId="urn:microsoft.com/office/officeart/2005/8/layout/orgChart1"/>
    <dgm:cxn modelId="{20AEEB7E-9F51-4AB9-BFDB-FBE37EF15199}" type="presOf" srcId="{7CDEF53F-B8BB-42A7-B6BB-A70706885F43}" destId="{4CC59696-1CF3-43D3-B28E-7209B44EA9FA}" srcOrd="1" destOrd="0" presId="urn:microsoft.com/office/officeart/2005/8/layout/orgChart1"/>
    <dgm:cxn modelId="{405C466D-43A5-4FC8-B931-703D5B2BE0AD}" type="presParOf" srcId="{989A391A-D959-43F5-81A9-48C292F37ADF}" destId="{A5B5A15B-B571-44F8-A511-BB629518AE3A}" srcOrd="0" destOrd="0" presId="urn:microsoft.com/office/officeart/2005/8/layout/orgChart1"/>
    <dgm:cxn modelId="{1CB6059D-D4B9-4054-841A-BD7287772067}" type="presParOf" srcId="{A5B5A15B-B571-44F8-A511-BB629518AE3A}" destId="{0C855124-4BF3-4741-94CD-DC3B63ED2B62}" srcOrd="0" destOrd="0" presId="urn:microsoft.com/office/officeart/2005/8/layout/orgChart1"/>
    <dgm:cxn modelId="{CEA8A841-FE71-48CE-AADB-6FE0C41BE920}" type="presParOf" srcId="{0C855124-4BF3-4741-94CD-DC3B63ED2B62}" destId="{CD83D081-DD2F-4A74-97E2-E54ACC8A430D}" srcOrd="0" destOrd="0" presId="urn:microsoft.com/office/officeart/2005/8/layout/orgChart1"/>
    <dgm:cxn modelId="{78CA6F06-D55E-4E35-8E84-755E0B6A3986}" type="presParOf" srcId="{0C855124-4BF3-4741-94CD-DC3B63ED2B62}" destId="{660CF182-2DC0-4321-9DC3-F66A0613FA3B}" srcOrd="1" destOrd="0" presId="urn:microsoft.com/office/officeart/2005/8/layout/orgChart1"/>
    <dgm:cxn modelId="{A1D033AE-FF90-4C9A-8A49-60A738FCB172}" type="presParOf" srcId="{A5B5A15B-B571-44F8-A511-BB629518AE3A}" destId="{64C53A9E-5667-422D-8357-4712C679310D}" srcOrd="1" destOrd="0" presId="urn:microsoft.com/office/officeart/2005/8/layout/orgChart1"/>
    <dgm:cxn modelId="{A1D3BE7F-77E8-42E2-BFD5-BD368DCFDC80}" type="presParOf" srcId="{64C53A9E-5667-422D-8357-4712C679310D}" destId="{E384B1A1-7F17-4637-9899-1AF6C2A32C45}" srcOrd="0" destOrd="0" presId="urn:microsoft.com/office/officeart/2005/8/layout/orgChart1"/>
    <dgm:cxn modelId="{54670D04-E0E2-4CC5-9C04-FCBFB75173B8}" type="presParOf" srcId="{64C53A9E-5667-422D-8357-4712C679310D}" destId="{E3A9B75A-6508-4A40-864C-0B7F3928BFF2}" srcOrd="1" destOrd="0" presId="urn:microsoft.com/office/officeart/2005/8/layout/orgChart1"/>
    <dgm:cxn modelId="{FA28384A-58F0-4133-9C03-00578DE5836F}" type="presParOf" srcId="{E3A9B75A-6508-4A40-864C-0B7F3928BFF2}" destId="{7C320558-4167-4313-9136-D114C4351DA5}" srcOrd="0" destOrd="0" presId="urn:microsoft.com/office/officeart/2005/8/layout/orgChart1"/>
    <dgm:cxn modelId="{F8C4B362-319F-4030-8293-289BB1836787}" type="presParOf" srcId="{7C320558-4167-4313-9136-D114C4351DA5}" destId="{A771D1D8-6EF4-4C4B-B0BD-511766359642}" srcOrd="0" destOrd="0" presId="urn:microsoft.com/office/officeart/2005/8/layout/orgChart1"/>
    <dgm:cxn modelId="{F9BAFB06-7B7D-40FE-9AF3-8D46660E3DF0}" type="presParOf" srcId="{7C320558-4167-4313-9136-D114C4351DA5}" destId="{0B127256-2D0A-414E-AD8B-49FDCCE84721}" srcOrd="1" destOrd="0" presId="urn:microsoft.com/office/officeart/2005/8/layout/orgChart1"/>
    <dgm:cxn modelId="{F19026A6-B007-4CA4-BC75-E3A092E8CB00}" type="presParOf" srcId="{E3A9B75A-6508-4A40-864C-0B7F3928BFF2}" destId="{6C1E7780-CA8B-44E1-ADB4-471320AD61BC}" srcOrd="1" destOrd="0" presId="urn:microsoft.com/office/officeart/2005/8/layout/orgChart1"/>
    <dgm:cxn modelId="{179C0131-BCA0-403E-A220-0E3FE3EE04A2}" type="presParOf" srcId="{E3A9B75A-6508-4A40-864C-0B7F3928BFF2}" destId="{C237E1E5-85D9-4D21-8ECC-6C2B2F5636DB}" srcOrd="2" destOrd="0" presId="urn:microsoft.com/office/officeart/2005/8/layout/orgChart1"/>
    <dgm:cxn modelId="{971760A0-56A6-457A-B8D9-03612AA541F8}" type="presParOf" srcId="{64C53A9E-5667-422D-8357-4712C679310D}" destId="{9DEAEE57-93E1-4F5A-A4FE-83F8962B08C8}" srcOrd="2" destOrd="0" presId="urn:microsoft.com/office/officeart/2005/8/layout/orgChart1"/>
    <dgm:cxn modelId="{63ECDB88-F381-4340-986A-C8E60C4338FB}" type="presParOf" srcId="{64C53A9E-5667-422D-8357-4712C679310D}" destId="{012988D2-8E1E-46D6-8730-E1229448C316}" srcOrd="3" destOrd="0" presId="urn:microsoft.com/office/officeart/2005/8/layout/orgChart1"/>
    <dgm:cxn modelId="{C5DE66AE-8DB9-40EA-80B9-432CA2012684}" type="presParOf" srcId="{012988D2-8E1E-46D6-8730-E1229448C316}" destId="{85732187-1BDD-4CAA-865F-0AF4990FA054}" srcOrd="0" destOrd="0" presId="urn:microsoft.com/office/officeart/2005/8/layout/orgChart1"/>
    <dgm:cxn modelId="{08A4B4BF-CBA9-4FF7-AE19-A70B2370F0A9}" type="presParOf" srcId="{85732187-1BDD-4CAA-865F-0AF4990FA054}" destId="{EAC6D1E6-ACE8-44E8-ABAC-5F0A7200E117}" srcOrd="0" destOrd="0" presId="urn:microsoft.com/office/officeart/2005/8/layout/orgChart1"/>
    <dgm:cxn modelId="{073C91E9-DB92-4103-90CA-B472A9C01745}" type="presParOf" srcId="{85732187-1BDD-4CAA-865F-0AF4990FA054}" destId="{9ED1A2A4-B2B8-4328-B000-1939F68CB217}" srcOrd="1" destOrd="0" presId="urn:microsoft.com/office/officeart/2005/8/layout/orgChart1"/>
    <dgm:cxn modelId="{10E8E3BC-37DC-48B2-A4EB-10949E427F4E}" type="presParOf" srcId="{012988D2-8E1E-46D6-8730-E1229448C316}" destId="{F222B2CC-18C1-4734-9366-22748AD38D55}" srcOrd="1" destOrd="0" presId="urn:microsoft.com/office/officeart/2005/8/layout/orgChart1"/>
    <dgm:cxn modelId="{B0498B6C-8B4C-45B5-BC72-1F21755BBAAD}" type="presParOf" srcId="{012988D2-8E1E-46D6-8730-E1229448C316}" destId="{E68CF5A9-A763-4A9D-8B1D-E8F080E6E146}" srcOrd="2" destOrd="0" presId="urn:microsoft.com/office/officeart/2005/8/layout/orgChart1"/>
    <dgm:cxn modelId="{DC5FBD08-20CE-4F3C-8E14-8638F5167894}" type="presParOf" srcId="{64C53A9E-5667-422D-8357-4712C679310D}" destId="{CE727284-8FC1-49F8-9D21-1346FE8A6BC5}" srcOrd="4" destOrd="0" presId="urn:microsoft.com/office/officeart/2005/8/layout/orgChart1"/>
    <dgm:cxn modelId="{D5C6963D-85B7-4FB8-A3E6-31931BAB2BAD}" type="presParOf" srcId="{64C53A9E-5667-422D-8357-4712C679310D}" destId="{2320C539-D902-49C2-9F19-8ED989CF211E}" srcOrd="5" destOrd="0" presId="urn:microsoft.com/office/officeart/2005/8/layout/orgChart1"/>
    <dgm:cxn modelId="{1798A021-3CF1-4A8E-A3E5-E59559EBC228}" type="presParOf" srcId="{2320C539-D902-49C2-9F19-8ED989CF211E}" destId="{DFF49B9A-C6BD-49F4-9837-9E67791D353F}" srcOrd="0" destOrd="0" presId="urn:microsoft.com/office/officeart/2005/8/layout/orgChart1"/>
    <dgm:cxn modelId="{192070A9-A84C-4415-98B1-D76024806878}" type="presParOf" srcId="{DFF49B9A-C6BD-49F4-9837-9E67791D353F}" destId="{08B35A75-823C-4FDC-90EE-26F0945191EA}" srcOrd="0" destOrd="0" presId="urn:microsoft.com/office/officeart/2005/8/layout/orgChart1"/>
    <dgm:cxn modelId="{C6709BF7-1DE9-47D4-9E53-08965DD85159}" type="presParOf" srcId="{DFF49B9A-C6BD-49F4-9837-9E67791D353F}" destId="{55980322-8E9F-49D2-AED3-1EECEE00384B}" srcOrd="1" destOrd="0" presId="urn:microsoft.com/office/officeart/2005/8/layout/orgChart1"/>
    <dgm:cxn modelId="{A58E10AA-9D8A-46FB-8777-275E39B9A456}" type="presParOf" srcId="{2320C539-D902-49C2-9F19-8ED989CF211E}" destId="{91885397-910C-4B37-8A2A-4B75FE98C57C}" srcOrd="1" destOrd="0" presId="urn:microsoft.com/office/officeart/2005/8/layout/orgChart1"/>
    <dgm:cxn modelId="{8DE4FFAF-0750-4334-BB78-C6CCAE5DE41E}" type="presParOf" srcId="{2320C539-D902-49C2-9F19-8ED989CF211E}" destId="{578A5CDD-6A6F-4B49-87D5-38C6FA6F3DD3}" srcOrd="2" destOrd="0" presId="urn:microsoft.com/office/officeart/2005/8/layout/orgChart1"/>
    <dgm:cxn modelId="{03718FC4-AD61-4859-9E98-844D02F1D25C}" type="presParOf" srcId="{64C53A9E-5667-422D-8357-4712C679310D}" destId="{D03208A5-810A-4EA7-B5C5-4189BA803245}" srcOrd="6" destOrd="0" presId="urn:microsoft.com/office/officeart/2005/8/layout/orgChart1"/>
    <dgm:cxn modelId="{831D4B97-34B8-4FED-8131-2EAB83BA8C3E}" type="presParOf" srcId="{64C53A9E-5667-422D-8357-4712C679310D}" destId="{FBD43391-BB33-46F8-AA28-49ACDDABAA0F}" srcOrd="7" destOrd="0" presId="urn:microsoft.com/office/officeart/2005/8/layout/orgChart1"/>
    <dgm:cxn modelId="{3B0FEEC0-AD27-4DDC-9147-99541BB6964C}" type="presParOf" srcId="{FBD43391-BB33-46F8-AA28-49ACDDABAA0F}" destId="{2792D4DA-8817-4184-8581-65CFB7FE520A}" srcOrd="0" destOrd="0" presId="urn:microsoft.com/office/officeart/2005/8/layout/orgChart1"/>
    <dgm:cxn modelId="{36DE73D9-ADA6-4999-AFA9-8E57675D0163}" type="presParOf" srcId="{2792D4DA-8817-4184-8581-65CFB7FE520A}" destId="{B2F5A366-965F-4140-A47B-C3EB39347863}" srcOrd="0" destOrd="0" presId="urn:microsoft.com/office/officeart/2005/8/layout/orgChart1"/>
    <dgm:cxn modelId="{9AE05992-6030-4693-9523-CA1CD335FAB9}" type="presParOf" srcId="{2792D4DA-8817-4184-8581-65CFB7FE520A}" destId="{1559AE85-A61E-428B-991F-65D11575B3B2}" srcOrd="1" destOrd="0" presId="urn:microsoft.com/office/officeart/2005/8/layout/orgChart1"/>
    <dgm:cxn modelId="{B68E974D-DB3F-4A0D-A158-2D016BF48EA3}" type="presParOf" srcId="{FBD43391-BB33-46F8-AA28-49ACDDABAA0F}" destId="{BEC1D0F7-F2C5-48DD-B3B1-13ED1D0BAD36}" srcOrd="1" destOrd="0" presId="urn:microsoft.com/office/officeart/2005/8/layout/orgChart1"/>
    <dgm:cxn modelId="{C9187B29-BFA7-4143-A581-84D3F38EA4A9}" type="presParOf" srcId="{FBD43391-BB33-46F8-AA28-49ACDDABAA0F}" destId="{E3F6B01B-5E62-4314-A4F8-D816D36C1682}" srcOrd="2" destOrd="0" presId="urn:microsoft.com/office/officeart/2005/8/layout/orgChart1"/>
    <dgm:cxn modelId="{971964A8-FBE0-455B-941A-F53055C57781}" type="presParOf" srcId="{64C53A9E-5667-422D-8357-4712C679310D}" destId="{B87CEC51-6A84-4E1F-AA79-6947A59A8220}" srcOrd="8" destOrd="0" presId="urn:microsoft.com/office/officeart/2005/8/layout/orgChart1"/>
    <dgm:cxn modelId="{8D581964-968F-4742-A40C-C9F379558819}" type="presParOf" srcId="{64C53A9E-5667-422D-8357-4712C679310D}" destId="{72EB8CEA-3065-4B4F-85F5-B76AD51810CC}" srcOrd="9" destOrd="0" presId="urn:microsoft.com/office/officeart/2005/8/layout/orgChart1"/>
    <dgm:cxn modelId="{F7732712-1740-4CF4-8186-A0F88E377C5B}" type="presParOf" srcId="{72EB8CEA-3065-4B4F-85F5-B76AD51810CC}" destId="{8083964C-645C-4B23-A3C1-ED8B9F32BBD8}" srcOrd="0" destOrd="0" presId="urn:microsoft.com/office/officeart/2005/8/layout/orgChart1"/>
    <dgm:cxn modelId="{5D237226-4580-43E8-B23F-A4A4DDA28FBB}" type="presParOf" srcId="{8083964C-645C-4B23-A3C1-ED8B9F32BBD8}" destId="{CA576EB7-404F-4CFF-8A6C-0A99B520DEED}" srcOrd="0" destOrd="0" presId="urn:microsoft.com/office/officeart/2005/8/layout/orgChart1"/>
    <dgm:cxn modelId="{8CEFE9C7-5AB2-4CC7-ABD3-694CD7BB5463}" type="presParOf" srcId="{8083964C-645C-4B23-A3C1-ED8B9F32BBD8}" destId="{1721F7C8-049B-4FBE-B205-5D13484557D3}" srcOrd="1" destOrd="0" presId="urn:microsoft.com/office/officeart/2005/8/layout/orgChart1"/>
    <dgm:cxn modelId="{D285993D-DD5A-4141-9B1C-0241FC7866E0}" type="presParOf" srcId="{72EB8CEA-3065-4B4F-85F5-B76AD51810CC}" destId="{719FA630-D003-487C-97A8-5A54DFB57DDC}" srcOrd="1" destOrd="0" presId="urn:microsoft.com/office/officeart/2005/8/layout/orgChart1"/>
    <dgm:cxn modelId="{3D66D939-08B0-4911-AF3B-697EDE9C16B7}" type="presParOf" srcId="{719FA630-D003-487C-97A8-5A54DFB57DDC}" destId="{0251E014-D3BA-4472-8604-F0A6574BA6D2}" srcOrd="0" destOrd="0" presId="urn:microsoft.com/office/officeart/2005/8/layout/orgChart1"/>
    <dgm:cxn modelId="{63BACE86-15D6-4909-9F09-F18A39B6411B}" type="presParOf" srcId="{719FA630-D003-487C-97A8-5A54DFB57DDC}" destId="{C1C0D082-A7FD-408F-8F51-DA7B6FF2CFD7}" srcOrd="1" destOrd="0" presId="urn:microsoft.com/office/officeart/2005/8/layout/orgChart1"/>
    <dgm:cxn modelId="{E2BEAA71-9A53-4A43-BD66-3DD9E37A2442}" type="presParOf" srcId="{C1C0D082-A7FD-408F-8F51-DA7B6FF2CFD7}" destId="{2EF45981-FCA1-42F6-A41D-BAD906C1287B}" srcOrd="0" destOrd="0" presId="urn:microsoft.com/office/officeart/2005/8/layout/orgChart1"/>
    <dgm:cxn modelId="{458B7FF3-5996-4B34-8A46-D3C67990B1B5}" type="presParOf" srcId="{2EF45981-FCA1-42F6-A41D-BAD906C1287B}" destId="{4E8322DD-C548-491D-9249-29E254288CF1}" srcOrd="0" destOrd="0" presId="urn:microsoft.com/office/officeart/2005/8/layout/orgChart1"/>
    <dgm:cxn modelId="{4C4E4802-6644-400C-8C64-039FDE8235C3}" type="presParOf" srcId="{2EF45981-FCA1-42F6-A41D-BAD906C1287B}" destId="{3783C1AF-B078-4545-BD75-76D88D8889B3}" srcOrd="1" destOrd="0" presId="urn:microsoft.com/office/officeart/2005/8/layout/orgChart1"/>
    <dgm:cxn modelId="{DA8312F4-D2AD-461F-B87D-0638F3B3CA6E}" type="presParOf" srcId="{C1C0D082-A7FD-408F-8F51-DA7B6FF2CFD7}" destId="{FB6CFBDC-DBBC-4EA4-A18B-E9CCF1568AD8}" srcOrd="1" destOrd="0" presId="urn:microsoft.com/office/officeart/2005/8/layout/orgChart1"/>
    <dgm:cxn modelId="{6AA5EEB1-94EE-42B9-A8EE-44560E46F47D}" type="presParOf" srcId="{C1C0D082-A7FD-408F-8F51-DA7B6FF2CFD7}" destId="{4FE92E2B-FCB1-4B2A-84A6-6A25CBE9947C}" srcOrd="2" destOrd="0" presId="urn:microsoft.com/office/officeart/2005/8/layout/orgChart1"/>
    <dgm:cxn modelId="{C3157364-9376-4B45-A031-3F25EA8175AC}" type="presParOf" srcId="{719FA630-D003-487C-97A8-5A54DFB57DDC}" destId="{6541FC8A-681A-41E7-A094-AF2C8E474EDB}" srcOrd="2" destOrd="0" presId="urn:microsoft.com/office/officeart/2005/8/layout/orgChart1"/>
    <dgm:cxn modelId="{71758AC6-1159-4FCB-9DF9-17B0C2DA7CCE}" type="presParOf" srcId="{719FA630-D003-487C-97A8-5A54DFB57DDC}" destId="{4E736A22-52DF-47D1-AD54-09DFAF02D61C}" srcOrd="3" destOrd="0" presId="urn:microsoft.com/office/officeart/2005/8/layout/orgChart1"/>
    <dgm:cxn modelId="{B9F864C0-FBC8-4E2C-A4B1-D894A0BB7D16}" type="presParOf" srcId="{4E736A22-52DF-47D1-AD54-09DFAF02D61C}" destId="{3DE173BF-AE72-481F-BA78-BED1CB794BA1}" srcOrd="0" destOrd="0" presId="urn:microsoft.com/office/officeart/2005/8/layout/orgChart1"/>
    <dgm:cxn modelId="{C69785FA-3E2F-4013-AE69-400A05AB28EC}" type="presParOf" srcId="{3DE173BF-AE72-481F-BA78-BED1CB794BA1}" destId="{1F754D78-056E-48C8-8BB4-ED9CB5991431}" srcOrd="0" destOrd="0" presId="urn:microsoft.com/office/officeart/2005/8/layout/orgChart1"/>
    <dgm:cxn modelId="{A46EC665-B9E9-4188-A5A6-BC74329327A0}" type="presParOf" srcId="{3DE173BF-AE72-481F-BA78-BED1CB794BA1}" destId="{8AC49F7C-EFC1-49FA-A1EE-D31BEE97EEB3}" srcOrd="1" destOrd="0" presId="urn:microsoft.com/office/officeart/2005/8/layout/orgChart1"/>
    <dgm:cxn modelId="{941476F5-7FD3-45E5-91AB-D2EB1D82F09E}" type="presParOf" srcId="{4E736A22-52DF-47D1-AD54-09DFAF02D61C}" destId="{A139ED1D-A89B-4D7E-A79F-89153262A5C4}" srcOrd="1" destOrd="0" presId="urn:microsoft.com/office/officeart/2005/8/layout/orgChart1"/>
    <dgm:cxn modelId="{66FC11D8-D005-4538-ABEB-26B5E29C2D62}" type="presParOf" srcId="{4E736A22-52DF-47D1-AD54-09DFAF02D61C}" destId="{6A23C9CE-8CFF-4EF0-9823-8CB12692EF6A}" srcOrd="2" destOrd="0" presId="urn:microsoft.com/office/officeart/2005/8/layout/orgChart1"/>
    <dgm:cxn modelId="{43F2286F-0523-4A61-A584-785412A6A118}" type="presParOf" srcId="{719FA630-D003-487C-97A8-5A54DFB57DDC}" destId="{D492938F-8684-410C-B454-52482A597FB2}" srcOrd="4" destOrd="0" presId="urn:microsoft.com/office/officeart/2005/8/layout/orgChart1"/>
    <dgm:cxn modelId="{B2BCDAAD-4D2A-4C71-B0B6-C9DC630C5BAB}" type="presParOf" srcId="{719FA630-D003-487C-97A8-5A54DFB57DDC}" destId="{AE6F7F12-32C7-4B37-A3B4-622066A86AC7}" srcOrd="5" destOrd="0" presId="urn:microsoft.com/office/officeart/2005/8/layout/orgChart1"/>
    <dgm:cxn modelId="{6AC6D118-21A4-445E-AB31-453CFCB08E77}" type="presParOf" srcId="{AE6F7F12-32C7-4B37-A3B4-622066A86AC7}" destId="{CAAC172E-0197-4100-848A-0F43D0CD7E63}" srcOrd="0" destOrd="0" presId="urn:microsoft.com/office/officeart/2005/8/layout/orgChart1"/>
    <dgm:cxn modelId="{76F2A5C3-117E-4914-9277-DF738E9DC395}" type="presParOf" srcId="{CAAC172E-0197-4100-848A-0F43D0CD7E63}" destId="{89A995DE-DE84-4333-BCF3-F692D76BED5E}" srcOrd="0" destOrd="0" presId="urn:microsoft.com/office/officeart/2005/8/layout/orgChart1"/>
    <dgm:cxn modelId="{829ED398-8369-4CEB-9823-D288A14E2978}" type="presParOf" srcId="{CAAC172E-0197-4100-848A-0F43D0CD7E63}" destId="{7A92B044-0853-4648-A968-86C32A76D9C1}" srcOrd="1" destOrd="0" presId="urn:microsoft.com/office/officeart/2005/8/layout/orgChart1"/>
    <dgm:cxn modelId="{EE2FDF57-728F-4461-92CD-3CAD1AEE398D}" type="presParOf" srcId="{AE6F7F12-32C7-4B37-A3B4-622066A86AC7}" destId="{553C8B99-B149-458B-B056-730B0D6EF26B}" srcOrd="1" destOrd="0" presId="urn:microsoft.com/office/officeart/2005/8/layout/orgChart1"/>
    <dgm:cxn modelId="{5A28F409-FAFB-47FD-9A60-C0ABB53AB1A4}" type="presParOf" srcId="{AE6F7F12-32C7-4B37-A3B4-622066A86AC7}" destId="{BD4B5318-87E6-4206-99ED-6169E9634C91}" srcOrd="2" destOrd="0" presId="urn:microsoft.com/office/officeart/2005/8/layout/orgChart1"/>
    <dgm:cxn modelId="{0E8D21C5-C009-4D78-ACC1-36BAB9E9E824}" type="presParOf" srcId="{719FA630-D003-487C-97A8-5A54DFB57DDC}" destId="{6B3C20AF-7E17-431C-B918-B8506A4D667E}" srcOrd="6" destOrd="0" presId="urn:microsoft.com/office/officeart/2005/8/layout/orgChart1"/>
    <dgm:cxn modelId="{9457B9E2-D1E2-4C67-A260-A1B59A4C01D7}" type="presParOf" srcId="{719FA630-D003-487C-97A8-5A54DFB57DDC}" destId="{A12D0F4E-32AE-420C-ACA1-116E376F6DAB}" srcOrd="7" destOrd="0" presId="urn:microsoft.com/office/officeart/2005/8/layout/orgChart1"/>
    <dgm:cxn modelId="{3A2F6417-FD95-47A6-A7F0-A83B1CDCBEB1}" type="presParOf" srcId="{A12D0F4E-32AE-420C-ACA1-116E376F6DAB}" destId="{8727AC2B-C3B3-4E5A-8360-CFC28662BB17}" srcOrd="0" destOrd="0" presId="urn:microsoft.com/office/officeart/2005/8/layout/orgChart1"/>
    <dgm:cxn modelId="{A30917F3-1ACA-4823-9719-8A3D6B038F2F}" type="presParOf" srcId="{8727AC2B-C3B3-4E5A-8360-CFC28662BB17}" destId="{5B1F20E9-7D0E-4915-B3B3-7C2EDF41F7A8}" srcOrd="0" destOrd="0" presId="urn:microsoft.com/office/officeart/2005/8/layout/orgChart1"/>
    <dgm:cxn modelId="{86E95EEA-C261-4855-88A6-8E68710685B7}" type="presParOf" srcId="{8727AC2B-C3B3-4E5A-8360-CFC28662BB17}" destId="{309AF6F3-21FD-4402-B47A-B2C0F3258090}" srcOrd="1" destOrd="0" presId="urn:microsoft.com/office/officeart/2005/8/layout/orgChart1"/>
    <dgm:cxn modelId="{37D1F6F0-85F9-4B24-A23B-EE60950BC8F2}" type="presParOf" srcId="{A12D0F4E-32AE-420C-ACA1-116E376F6DAB}" destId="{1FDDCB6C-9019-4640-9BB8-19AE33A73335}" srcOrd="1" destOrd="0" presId="urn:microsoft.com/office/officeart/2005/8/layout/orgChart1"/>
    <dgm:cxn modelId="{C97A536B-1E91-4F48-9CD5-7D37B3E87D3C}" type="presParOf" srcId="{A12D0F4E-32AE-420C-ACA1-116E376F6DAB}" destId="{6B657609-1685-4C66-8304-8705A355E016}" srcOrd="2" destOrd="0" presId="urn:microsoft.com/office/officeart/2005/8/layout/orgChart1"/>
    <dgm:cxn modelId="{994DEBA6-6940-434F-9951-023CE618E929}" type="presParOf" srcId="{719FA630-D003-487C-97A8-5A54DFB57DDC}" destId="{4B83FE22-DBE3-43F9-A02C-79FFF94C3F34}" srcOrd="8" destOrd="0" presId="urn:microsoft.com/office/officeart/2005/8/layout/orgChart1"/>
    <dgm:cxn modelId="{65A8AE9A-6245-4F73-B1A9-99772D3BC925}" type="presParOf" srcId="{719FA630-D003-487C-97A8-5A54DFB57DDC}" destId="{56424156-DF5C-4F81-A963-0B7A49A3856E}" srcOrd="9" destOrd="0" presId="urn:microsoft.com/office/officeart/2005/8/layout/orgChart1"/>
    <dgm:cxn modelId="{17D5298B-223D-49D8-A626-B48C623ABC85}" type="presParOf" srcId="{56424156-DF5C-4F81-A963-0B7A49A3856E}" destId="{EC092791-BBC4-4F97-8062-0577C0EC4EE6}" srcOrd="0" destOrd="0" presId="urn:microsoft.com/office/officeart/2005/8/layout/orgChart1"/>
    <dgm:cxn modelId="{BA1BA845-8A38-4895-8ECC-D2A0BF5FFDB8}" type="presParOf" srcId="{EC092791-BBC4-4F97-8062-0577C0EC4EE6}" destId="{378B470F-C35C-4DFC-B051-F4C44409538B}" srcOrd="0" destOrd="0" presId="urn:microsoft.com/office/officeart/2005/8/layout/orgChart1"/>
    <dgm:cxn modelId="{A4892874-E394-4EC8-8E17-E110D82AB331}" type="presParOf" srcId="{EC092791-BBC4-4F97-8062-0577C0EC4EE6}" destId="{A8777443-151D-4AB5-9BB0-CD94891E89FA}" srcOrd="1" destOrd="0" presId="urn:microsoft.com/office/officeart/2005/8/layout/orgChart1"/>
    <dgm:cxn modelId="{5FC80881-9432-42CE-A45C-6025C95A04B3}" type="presParOf" srcId="{56424156-DF5C-4F81-A963-0B7A49A3856E}" destId="{2F3D4D6E-AB06-4AF5-87E6-B8FCF9864034}" srcOrd="1" destOrd="0" presId="urn:microsoft.com/office/officeart/2005/8/layout/orgChart1"/>
    <dgm:cxn modelId="{A2EB19CF-97A0-472D-BEB9-AE9FE48AEFC8}" type="presParOf" srcId="{56424156-DF5C-4F81-A963-0B7A49A3856E}" destId="{51FD5B76-DB0B-4253-9550-1BFE21BB0AD7}" srcOrd="2" destOrd="0" presId="urn:microsoft.com/office/officeart/2005/8/layout/orgChart1"/>
    <dgm:cxn modelId="{56BE0540-CD38-4ABD-AC11-AC8AC15AD7E5}" type="presParOf" srcId="{719FA630-D003-487C-97A8-5A54DFB57DDC}" destId="{4A0D7BAE-C543-41E0-B55B-BA5F9A713780}" srcOrd="10" destOrd="0" presId="urn:microsoft.com/office/officeart/2005/8/layout/orgChart1"/>
    <dgm:cxn modelId="{DC59BCB8-BCC3-48B1-9C7E-1308B50DB455}" type="presParOf" srcId="{719FA630-D003-487C-97A8-5A54DFB57DDC}" destId="{A5165C6B-4DAA-4075-98BB-BC69089E3249}" srcOrd="11" destOrd="0" presId="urn:microsoft.com/office/officeart/2005/8/layout/orgChart1"/>
    <dgm:cxn modelId="{DB5BFE6D-41DE-4E0A-B412-AACDEE5EFE11}" type="presParOf" srcId="{A5165C6B-4DAA-4075-98BB-BC69089E3249}" destId="{152DD15B-1D40-403C-AEA8-9EE3BE68C4D1}" srcOrd="0" destOrd="0" presId="urn:microsoft.com/office/officeart/2005/8/layout/orgChart1"/>
    <dgm:cxn modelId="{F06A6F05-F5DB-48A6-B4AB-0646DE85ADEE}" type="presParOf" srcId="{152DD15B-1D40-403C-AEA8-9EE3BE68C4D1}" destId="{40D4F8A8-D924-4984-8563-CB9EF01457D7}" srcOrd="0" destOrd="0" presId="urn:microsoft.com/office/officeart/2005/8/layout/orgChart1"/>
    <dgm:cxn modelId="{A25F8EF9-90A0-4DA9-93ED-BD5DE3C0B831}" type="presParOf" srcId="{152DD15B-1D40-403C-AEA8-9EE3BE68C4D1}" destId="{BCD9BC18-839C-453F-9FD5-D4FD21B1F46B}" srcOrd="1" destOrd="0" presId="urn:microsoft.com/office/officeart/2005/8/layout/orgChart1"/>
    <dgm:cxn modelId="{8EA44B13-1313-40B3-9EFE-E71DAED3ADCD}" type="presParOf" srcId="{A5165C6B-4DAA-4075-98BB-BC69089E3249}" destId="{330CD1EB-372D-439F-8DFE-FF7F67D04E62}" srcOrd="1" destOrd="0" presId="urn:microsoft.com/office/officeart/2005/8/layout/orgChart1"/>
    <dgm:cxn modelId="{410F8340-AD6E-4BD0-9105-ED682DBEBBEA}" type="presParOf" srcId="{330CD1EB-372D-439F-8DFE-FF7F67D04E62}" destId="{ED296200-9A6E-495E-9A96-28F03F5E5B1F}" srcOrd="0" destOrd="0" presId="urn:microsoft.com/office/officeart/2005/8/layout/orgChart1"/>
    <dgm:cxn modelId="{C230D736-9A0A-4C4A-90C0-036918C8B909}" type="presParOf" srcId="{330CD1EB-372D-439F-8DFE-FF7F67D04E62}" destId="{D749B3BE-97A7-4B53-BE60-ECE251D0DD8D}" srcOrd="1" destOrd="0" presId="urn:microsoft.com/office/officeart/2005/8/layout/orgChart1"/>
    <dgm:cxn modelId="{39DF80F3-6988-4BA0-B702-20D246640A6B}" type="presParOf" srcId="{D749B3BE-97A7-4B53-BE60-ECE251D0DD8D}" destId="{AB2FA7AF-5DA9-43D8-8210-6B55DBD6E604}" srcOrd="0" destOrd="0" presId="urn:microsoft.com/office/officeart/2005/8/layout/orgChart1"/>
    <dgm:cxn modelId="{4EF155A4-4697-4C88-9071-FDED48B20D94}" type="presParOf" srcId="{AB2FA7AF-5DA9-43D8-8210-6B55DBD6E604}" destId="{2F6AA80F-DEF0-40FB-B75C-59F0BA84550D}" srcOrd="0" destOrd="0" presId="urn:microsoft.com/office/officeart/2005/8/layout/orgChart1"/>
    <dgm:cxn modelId="{28625AFE-0B71-4E0F-9B02-0745FA7C8609}" type="presParOf" srcId="{AB2FA7AF-5DA9-43D8-8210-6B55DBD6E604}" destId="{B59B48B9-26AA-4F08-9C3A-4E7D98C98990}" srcOrd="1" destOrd="0" presId="urn:microsoft.com/office/officeart/2005/8/layout/orgChart1"/>
    <dgm:cxn modelId="{46E64808-68D5-4829-99C8-2CF948179625}" type="presParOf" srcId="{D749B3BE-97A7-4B53-BE60-ECE251D0DD8D}" destId="{35AA0982-3313-40E6-9881-F0BB43182111}" srcOrd="1" destOrd="0" presId="urn:microsoft.com/office/officeart/2005/8/layout/orgChart1"/>
    <dgm:cxn modelId="{04D7031E-E04A-4B9C-9723-3C77E1AA3D37}" type="presParOf" srcId="{D749B3BE-97A7-4B53-BE60-ECE251D0DD8D}" destId="{5886679D-F0A7-45CA-AACD-D76A0494B550}" srcOrd="2" destOrd="0" presId="urn:microsoft.com/office/officeart/2005/8/layout/orgChart1"/>
    <dgm:cxn modelId="{91811AFA-CCAE-4E4D-B6F8-8BF8AEB80EE7}" type="presParOf" srcId="{330CD1EB-372D-439F-8DFE-FF7F67D04E62}" destId="{9AE3A734-F2E2-4391-A31D-1ACD1F5C3DD9}" srcOrd="2" destOrd="0" presId="urn:microsoft.com/office/officeart/2005/8/layout/orgChart1"/>
    <dgm:cxn modelId="{18E0E7D6-E153-44C0-8F18-114FF0D860BF}" type="presParOf" srcId="{330CD1EB-372D-439F-8DFE-FF7F67D04E62}" destId="{8DCD5FEC-ADDC-4B2E-B725-18099928FF53}" srcOrd="3" destOrd="0" presId="urn:microsoft.com/office/officeart/2005/8/layout/orgChart1"/>
    <dgm:cxn modelId="{A570DBAE-6C5B-4476-9A34-5B1DABB0EB17}" type="presParOf" srcId="{8DCD5FEC-ADDC-4B2E-B725-18099928FF53}" destId="{C761D001-D405-45AE-A7ED-FA5E804A75F8}" srcOrd="0" destOrd="0" presId="urn:microsoft.com/office/officeart/2005/8/layout/orgChart1"/>
    <dgm:cxn modelId="{5E1CF56F-EB58-48E6-B977-E8320950ED9E}" type="presParOf" srcId="{C761D001-D405-45AE-A7ED-FA5E804A75F8}" destId="{CADDA8CC-986B-4060-B4A6-0A79E8364778}" srcOrd="0" destOrd="0" presId="urn:microsoft.com/office/officeart/2005/8/layout/orgChart1"/>
    <dgm:cxn modelId="{F545353C-B2DF-423B-A845-9D08D8458204}" type="presParOf" srcId="{C761D001-D405-45AE-A7ED-FA5E804A75F8}" destId="{5E4929D8-D4D4-4029-8A26-EBF20A2207CE}" srcOrd="1" destOrd="0" presId="urn:microsoft.com/office/officeart/2005/8/layout/orgChart1"/>
    <dgm:cxn modelId="{0EA3B8CF-1724-4DD0-A9F7-2F24A7A1D43C}" type="presParOf" srcId="{8DCD5FEC-ADDC-4B2E-B725-18099928FF53}" destId="{015CBC88-2E26-417A-93FF-BC7ECC6CFE7F}" srcOrd="1" destOrd="0" presId="urn:microsoft.com/office/officeart/2005/8/layout/orgChart1"/>
    <dgm:cxn modelId="{7A4FC3E6-6C8C-4DE5-82D3-F94E4B092129}" type="presParOf" srcId="{8DCD5FEC-ADDC-4B2E-B725-18099928FF53}" destId="{F86E674D-7D01-4E72-815C-B1033CB6888F}" srcOrd="2" destOrd="0" presId="urn:microsoft.com/office/officeart/2005/8/layout/orgChart1"/>
    <dgm:cxn modelId="{E5F6F1E1-670E-4C6D-8B7D-99FFE19A7A7F}" type="presParOf" srcId="{330CD1EB-372D-439F-8DFE-FF7F67D04E62}" destId="{146C68A9-1156-4D6E-87E0-3428B646D84C}" srcOrd="4" destOrd="0" presId="urn:microsoft.com/office/officeart/2005/8/layout/orgChart1"/>
    <dgm:cxn modelId="{164C1765-C616-45CE-A462-9F0E3890915C}" type="presParOf" srcId="{330CD1EB-372D-439F-8DFE-FF7F67D04E62}" destId="{2196C108-EEAD-4DAB-BDB9-AC1B33651DAA}" srcOrd="5" destOrd="0" presId="urn:microsoft.com/office/officeart/2005/8/layout/orgChart1"/>
    <dgm:cxn modelId="{B5EEA56B-7ACC-4713-B400-266A40F106C0}" type="presParOf" srcId="{2196C108-EEAD-4DAB-BDB9-AC1B33651DAA}" destId="{139FB69F-40D5-4240-8359-5ACE102CAF2D}" srcOrd="0" destOrd="0" presId="urn:microsoft.com/office/officeart/2005/8/layout/orgChart1"/>
    <dgm:cxn modelId="{CA97B807-F9D6-43AC-92F5-73B79F92D715}" type="presParOf" srcId="{139FB69F-40D5-4240-8359-5ACE102CAF2D}" destId="{0E5464F1-0279-49F4-A28F-90545120CB94}" srcOrd="0" destOrd="0" presId="urn:microsoft.com/office/officeart/2005/8/layout/orgChart1"/>
    <dgm:cxn modelId="{6145BEF6-135E-4623-9A8D-2EC7AB877560}" type="presParOf" srcId="{139FB69F-40D5-4240-8359-5ACE102CAF2D}" destId="{FEA49105-A7CE-4C93-BDC2-9CF3D5DECC99}" srcOrd="1" destOrd="0" presId="urn:microsoft.com/office/officeart/2005/8/layout/orgChart1"/>
    <dgm:cxn modelId="{3B20904E-0FE7-4AAE-8FE8-1F2ADF02B7C0}" type="presParOf" srcId="{2196C108-EEAD-4DAB-BDB9-AC1B33651DAA}" destId="{2CEA19EB-4323-46F2-B09A-9E792BDD6DF4}" srcOrd="1" destOrd="0" presId="urn:microsoft.com/office/officeart/2005/8/layout/orgChart1"/>
    <dgm:cxn modelId="{CA0FB77A-E090-4618-A5FC-DF79AE12ABCA}" type="presParOf" srcId="{2196C108-EEAD-4DAB-BDB9-AC1B33651DAA}" destId="{51A63596-E050-4037-BBB8-E25349A6FCEA}" srcOrd="2" destOrd="0" presId="urn:microsoft.com/office/officeart/2005/8/layout/orgChart1"/>
    <dgm:cxn modelId="{AFA12517-2352-400F-BBE8-2B4EF670FE43}" type="presParOf" srcId="{A5165C6B-4DAA-4075-98BB-BC69089E3249}" destId="{4CA28A60-2D9A-44FA-BC11-250605172B43}" srcOrd="2" destOrd="0" presId="urn:microsoft.com/office/officeart/2005/8/layout/orgChart1"/>
    <dgm:cxn modelId="{2AC9114B-4507-45C6-8163-4DB00EC3EBDE}" type="presParOf" srcId="{719FA630-D003-487C-97A8-5A54DFB57DDC}" destId="{56BCBD43-31EE-4848-93D7-879EAA2887FC}" srcOrd="12" destOrd="0" presId="urn:microsoft.com/office/officeart/2005/8/layout/orgChart1"/>
    <dgm:cxn modelId="{0C9DC9B7-303A-4FAF-9E6B-B33C5C8E2263}" type="presParOf" srcId="{719FA630-D003-487C-97A8-5A54DFB57DDC}" destId="{CEE8EB02-1FF4-4041-8AB0-E5D20D5F7583}" srcOrd="13" destOrd="0" presId="urn:microsoft.com/office/officeart/2005/8/layout/orgChart1"/>
    <dgm:cxn modelId="{3CA5888D-42AE-4C30-A860-D246C8A22208}" type="presParOf" srcId="{CEE8EB02-1FF4-4041-8AB0-E5D20D5F7583}" destId="{95EDC5D6-B016-43F6-84E3-F27555C82F80}" srcOrd="0" destOrd="0" presId="urn:microsoft.com/office/officeart/2005/8/layout/orgChart1"/>
    <dgm:cxn modelId="{924E25DE-FEA6-43B1-B0B7-2CB7719CC0EF}" type="presParOf" srcId="{95EDC5D6-B016-43F6-84E3-F27555C82F80}" destId="{4E70990C-9124-4DF1-9E5D-831BC226CE12}" srcOrd="0" destOrd="0" presId="urn:microsoft.com/office/officeart/2005/8/layout/orgChart1"/>
    <dgm:cxn modelId="{7C16B521-7F96-43D3-97E4-58282DC44105}" type="presParOf" srcId="{95EDC5D6-B016-43F6-84E3-F27555C82F80}" destId="{F77CE1C6-2744-46F4-8D61-C4934D0B2E68}" srcOrd="1" destOrd="0" presId="urn:microsoft.com/office/officeart/2005/8/layout/orgChart1"/>
    <dgm:cxn modelId="{5D469534-5FE4-4977-99AC-931887E53F25}" type="presParOf" srcId="{CEE8EB02-1FF4-4041-8AB0-E5D20D5F7583}" destId="{EA146D21-B403-4D62-87B1-DC7E2FF9FFAC}" srcOrd="1" destOrd="0" presId="urn:microsoft.com/office/officeart/2005/8/layout/orgChart1"/>
    <dgm:cxn modelId="{68219F8A-D245-496F-A993-FFBA525264D2}" type="presParOf" srcId="{EA146D21-B403-4D62-87B1-DC7E2FF9FFAC}" destId="{51C24EBA-C6A3-4796-A817-4726A9971B98}" srcOrd="0" destOrd="0" presId="urn:microsoft.com/office/officeart/2005/8/layout/orgChart1"/>
    <dgm:cxn modelId="{1C3CD4C9-CA06-4D54-AEF0-A275774CC1B0}" type="presParOf" srcId="{EA146D21-B403-4D62-87B1-DC7E2FF9FFAC}" destId="{89A66C72-1CFF-4059-B193-2DF42859041B}" srcOrd="1" destOrd="0" presId="urn:microsoft.com/office/officeart/2005/8/layout/orgChart1"/>
    <dgm:cxn modelId="{0231FD33-E2DB-4776-8CDB-A47440686878}" type="presParOf" srcId="{89A66C72-1CFF-4059-B193-2DF42859041B}" destId="{74B61D35-798A-4477-B313-5ACCDA7514C3}" srcOrd="0" destOrd="0" presId="urn:microsoft.com/office/officeart/2005/8/layout/orgChart1"/>
    <dgm:cxn modelId="{D3244E0D-DB11-4FA4-ACB0-C9EC242F1AED}" type="presParOf" srcId="{74B61D35-798A-4477-B313-5ACCDA7514C3}" destId="{8A4893AC-6017-4E2C-96C1-29547A4498A1}" srcOrd="0" destOrd="0" presId="urn:microsoft.com/office/officeart/2005/8/layout/orgChart1"/>
    <dgm:cxn modelId="{9E62AA43-B011-4227-A81B-E744A3B70802}" type="presParOf" srcId="{74B61D35-798A-4477-B313-5ACCDA7514C3}" destId="{6BC1560A-4078-4C05-9057-B67734748445}" srcOrd="1" destOrd="0" presId="urn:microsoft.com/office/officeart/2005/8/layout/orgChart1"/>
    <dgm:cxn modelId="{2E43C365-FA18-4FAC-AD75-49112E0DA39B}" type="presParOf" srcId="{89A66C72-1CFF-4059-B193-2DF42859041B}" destId="{E60DB592-B306-42A1-B187-680302045AB9}" srcOrd="1" destOrd="0" presId="urn:microsoft.com/office/officeart/2005/8/layout/orgChart1"/>
    <dgm:cxn modelId="{BA9E4E5D-92F0-4E5B-8DBB-A10C9376935E}" type="presParOf" srcId="{89A66C72-1CFF-4059-B193-2DF42859041B}" destId="{13353333-03E5-45A9-8119-859FD5E7E620}" srcOrd="2" destOrd="0" presId="urn:microsoft.com/office/officeart/2005/8/layout/orgChart1"/>
    <dgm:cxn modelId="{BD85C114-0323-4FB5-BF22-E00229103817}" type="presParOf" srcId="{EA146D21-B403-4D62-87B1-DC7E2FF9FFAC}" destId="{0E7DE671-BFCA-46EA-86D7-34098A6C1AB1}" srcOrd="2" destOrd="0" presId="urn:microsoft.com/office/officeart/2005/8/layout/orgChart1"/>
    <dgm:cxn modelId="{D60F4A4A-3516-47CF-A83A-52144ADFC218}" type="presParOf" srcId="{EA146D21-B403-4D62-87B1-DC7E2FF9FFAC}" destId="{AFFD389E-7896-4AA4-B0DB-BCC0199CF201}" srcOrd="3" destOrd="0" presId="urn:microsoft.com/office/officeart/2005/8/layout/orgChart1"/>
    <dgm:cxn modelId="{CC47AA46-3F46-4258-9C1B-EFAD997BB3CD}" type="presParOf" srcId="{AFFD389E-7896-4AA4-B0DB-BCC0199CF201}" destId="{1AE36C11-84C0-4F91-BFF2-A954E0449F1A}" srcOrd="0" destOrd="0" presId="urn:microsoft.com/office/officeart/2005/8/layout/orgChart1"/>
    <dgm:cxn modelId="{85CCBF18-F672-4616-AA52-45586AE01238}" type="presParOf" srcId="{1AE36C11-84C0-4F91-BFF2-A954E0449F1A}" destId="{B5EC8455-AD98-43DC-974F-56E7E644F682}" srcOrd="0" destOrd="0" presId="urn:microsoft.com/office/officeart/2005/8/layout/orgChart1"/>
    <dgm:cxn modelId="{4F64C7E0-3F90-4FC6-B2C3-D347030FD7FD}" type="presParOf" srcId="{1AE36C11-84C0-4F91-BFF2-A954E0449F1A}" destId="{52AE3100-D53A-44FD-8C0A-C9FFB63A8944}" srcOrd="1" destOrd="0" presId="urn:microsoft.com/office/officeart/2005/8/layout/orgChart1"/>
    <dgm:cxn modelId="{7A489051-A666-4288-A7B9-6E9E54084907}" type="presParOf" srcId="{AFFD389E-7896-4AA4-B0DB-BCC0199CF201}" destId="{A7711D1C-B260-4AF3-9A66-F1D6210D0765}" srcOrd="1" destOrd="0" presId="urn:microsoft.com/office/officeart/2005/8/layout/orgChart1"/>
    <dgm:cxn modelId="{3656DF8E-74A2-4533-86D1-E70316519EC5}" type="presParOf" srcId="{AFFD389E-7896-4AA4-B0DB-BCC0199CF201}" destId="{670E0616-9510-4D1B-A9D0-E7796864D263}" srcOrd="2" destOrd="0" presId="urn:microsoft.com/office/officeart/2005/8/layout/orgChart1"/>
    <dgm:cxn modelId="{DD403371-18FE-48BA-B8A6-169A9FBAE9D8}" type="presParOf" srcId="{EA146D21-B403-4D62-87B1-DC7E2FF9FFAC}" destId="{0674562E-55CB-483C-981A-D98A31E9C9FC}" srcOrd="4" destOrd="0" presId="urn:microsoft.com/office/officeart/2005/8/layout/orgChart1"/>
    <dgm:cxn modelId="{CD1ADD11-5811-4189-804F-DDC8D81AD335}" type="presParOf" srcId="{EA146D21-B403-4D62-87B1-DC7E2FF9FFAC}" destId="{A40FB782-DAF0-41FF-BBBE-9BC715BD9A67}" srcOrd="5" destOrd="0" presId="urn:microsoft.com/office/officeart/2005/8/layout/orgChart1"/>
    <dgm:cxn modelId="{942A1533-4289-4196-89C8-DB9CC0E0629C}" type="presParOf" srcId="{A40FB782-DAF0-41FF-BBBE-9BC715BD9A67}" destId="{3DED4779-E458-4CFB-8C4F-55BDF655418F}" srcOrd="0" destOrd="0" presId="urn:microsoft.com/office/officeart/2005/8/layout/orgChart1"/>
    <dgm:cxn modelId="{A9A7A22F-7975-4D4F-A52F-9BAD634587BB}" type="presParOf" srcId="{3DED4779-E458-4CFB-8C4F-55BDF655418F}" destId="{D16DD0BA-589A-4EF0-9F86-69294AEE6ADB}" srcOrd="0" destOrd="0" presId="urn:microsoft.com/office/officeart/2005/8/layout/orgChart1"/>
    <dgm:cxn modelId="{E8592306-E1A7-4779-9773-DF5142592EC8}" type="presParOf" srcId="{3DED4779-E458-4CFB-8C4F-55BDF655418F}" destId="{8F93F50C-C69D-4587-A8AB-77F4C8EFA041}" srcOrd="1" destOrd="0" presId="urn:microsoft.com/office/officeart/2005/8/layout/orgChart1"/>
    <dgm:cxn modelId="{EDC37E8D-0AE9-40A4-AF3E-F9F245F5891D}" type="presParOf" srcId="{A40FB782-DAF0-41FF-BBBE-9BC715BD9A67}" destId="{CCE13647-5878-49CA-A005-2B24EED19AD0}" srcOrd="1" destOrd="0" presId="urn:microsoft.com/office/officeart/2005/8/layout/orgChart1"/>
    <dgm:cxn modelId="{D84A0BBD-B6E4-4F59-8D3E-1FFE80801639}" type="presParOf" srcId="{A40FB782-DAF0-41FF-BBBE-9BC715BD9A67}" destId="{D8B21963-2AA9-4E56-A29F-A6C3A8D73BF6}" srcOrd="2" destOrd="0" presId="urn:microsoft.com/office/officeart/2005/8/layout/orgChart1"/>
    <dgm:cxn modelId="{5E2F96C9-1688-4EB6-B8F6-CE9EFF2CF573}" type="presParOf" srcId="{EA146D21-B403-4D62-87B1-DC7E2FF9FFAC}" destId="{013C127D-1A9F-4177-B9B5-4E27FE509ACF}" srcOrd="6" destOrd="0" presId="urn:microsoft.com/office/officeart/2005/8/layout/orgChart1"/>
    <dgm:cxn modelId="{4FD201F8-022E-441F-BAA4-2C6CB1D542D4}" type="presParOf" srcId="{EA146D21-B403-4D62-87B1-DC7E2FF9FFAC}" destId="{EBA9C9D5-0E93-4E3A-B1D9-264805307D7B}" srcOrd="7" destOrd="0" presId="urn:microsoft.com/office/officeart/2005/8/layout/orgChart1"/>
    <dgm:cxn modelId="{21301E59-16A3-4E69-8C26-CF33426992F8}" type="presParOf" srcId="{EBA9C9D5-0E93-4E3A-B1D9-264805307D7B}" destId="{DAD8F8B6-FCE9-4FB3-9874-E0362FB1AC16}" srcOrd="0" destOrd="0" presId="urn:microsoft.com/office/officeart/2005/8/layout/orgChart1"/>
    <dgm:cxn modelId="{80F4BEE3-852F-4DAB-88E0-6E83DBD73B78}" type="presParOf" srcId="{DAD8F8B6-FCE9-4FB3-9874-E0362FB1AC16}" destId="{A864F9F4-C72D-46D7-8300-954BE0D722BD}" srcOrd="0" destOrd="0" presId="urn:microsoft.com/office/officeart/2005/8/layout/orgChart1"/>
    <dgm:cxn modelId="{F3E5F100-676E-42DE-9B2D-79BA36D24D5C}" type="presParOf" srcId="{DAD8F8B6-FCE9-4FB3-9874-E0362FB1AC16}" destId="{7499EF5B-F321-4C8B-A132-488C3F326E9A}" srcOrd="1" destOrd="0" presId="urn:microsoft.com/office/officeart/2005/8/layout/orgChart1"/>
    <dgm:cxn modelId="{B51E4518-071B-4888-9343-BBCA88E95EF7}" type="presParOf" srcId="{EBA9C9D5-0E93-4E3A-B1D9-264805307D7B}" destId="{9EB5C155-F1DA-4F89-A976-6B774089E9BB}" srcOrd="1" destOrd="0" presId="urn:microsoft.com/office/officeart/2005/8/layout/orgChart1"/>
    <dgm:cxn modelId="{6BB7230B-428B-44E1-B645-96C874F72DE7}" type="presParOf" srcId="{EBA9C9D5-0E93-4E3A-B1D9-264805307D7B}" destId="{BA2C4EAB-CA1F-4FF0-BF0A-2DF075247009}" srcOrd="2" destOrd="0" presId="urn:microsoft.com/office/officeart/2005/8/layout/orgChart1"/>
    <dgm:cxn modelId="{D61E419D-C70A-4836-A4BB-5311C744D8EA}" type="presParOf" srcId="{EA146D21-B403-4D62-87B1-DC7E2FF9FFAC}" destId="{A5AD9C7C-2499-4D9D-A9C5-EE76B6B2291B}" srcOrd="8" destOrd="0" presId="urn:microsoft.com/office/officeart/2005/8/layout/orgChart1"/>
    <dgm:cxn modelId="{D19E7744-C659-4008-9585-3CE97C131681}" type="presParOf" srcId="{EA146D21-B403-4D62-87B1-DC7E2FF9FFAC}" destId="{608601C6-100B-4C8B-8D44-B1C4A4AA51D3}" srcOrd="9" destOrd="0" presId="urn:microsoft.com/office/officeart/2005/8/layout/orgChart1"/>
    <dgm:cxn modelId="{25D198CD-3486-423F-B153-7ACB4E053AD5}" type="presParOf" srcId="{608601C6-100B-4C8B-8D44-B1C4A4AA51D3}" destId="{196C027E-BAD5-4562-A60C-84E9026AA647}" srcOrd="0" destOrd="0" presId="urn:microsoft.com/office/officeart/2005/8/layout/orgChart1"/>
    <dgm:cxn modelId="{77905389-D9AE-42D0-A99A-BED313B3E083}" type="presParOf" srcId="{196C027E-BAD5-4562-A60C-84E9026AA647}" destId="{47C74363-502F-43A6-A54F-E104669C8D1F}" srcOrd="0" destOrd="0" presId="urn:microsoft.com/office/officeart/2005/8/layout/orgChart1"/>
    <dgm:cxn modelId="{EFE0EDCA-47D6-4695-8477-E3246D5057E7}" type="presParOf" srcId="{196C027E-BAD5-4562-A60C-84E9026AA647}" destId="{0B1F3950-253D-4C8C-B8B4-7D309640E3FB}" srcOrd="1" destOrd="0" presId="urn:microsoft.com/office/officeart/2005/8/layout/orgChart1"/>
    <dgm:cxn modelId="{3CC83D3C-AAA6-45AF-A5BE-BC0AC063B95B}" type="presParOf" srcId="{608601C6-100B-4C8B-8D44-B1C4A4AA51D3}" destId="{EF738DCF-F604-4590-99A9-82731D1FF492}" srcOrd="1" destOrd="0" presId="urn:microsoft.com/office/officeart/2005/8/layout/orgChart1"/>
    <dgm:cxn modelId="{41153237-5104-4D07-B7BD-6935050616F4}" type="presParOf" srcId="{608601C6-100B-4C8B-8D44-B1C4A4AA51D3}" destId="{0EEDD2A1-5836-43F9-8978-67B355DB7AE0}" srcOrd="2" destOrd="0" presId="urn:microsoft.com/office/officeart/2005/8/layout/orgChart1"/>
    <dgm:cxn modelId="{470C8406-2096-4B65-BB56-8E70DBDD941E}" type="presParOf" srcId="{EA146D21-B403-4D62-87B1-DC7E2FF9FFAC}" destId="{FB72E5BE-18A2-4DE8-A1B7-0A8A7E417521}" srcOrd="10" destOrd="0" presId="urn:microsoft.com/office/officeart/2005/8/layout/orgChart1"/>
    <dgm:cxn modelId="{BB7B8B03-AF4D-42DB-A730-59480A6D6A78}" type="presParOf" srcId="{EA146D21-B403-4D62-87B1-DC7E2FF9FFAC}" destId="{4A4F35F6-0ADC-406F-B13E-CCF8EE2D8B78}" srcOrd="11" destOrd="0" presId="urn:microsoft.com/office/officeart/2005/8/layout/orgChart1"/>
    <dgm:cxn modelId="{719018A0-A7A3-47C5-BF73-BF1D0FBCB760}" type="presParOf" srcId="{4A4F35F6-0ADC-406F-B13E-CCF8EE2D8B78}" destId="{8ADF3548-8001-4CB1-BFDD-C5924D401075}" srcOrd="0" destOrd="0" presId="urn:microsoft.com/office/officeart/2005/8/layout/orgChart1"/>
    <dgm:cxn modelId="{122984B0-C2ED-4F4C-882B-F218EE2AB389}" type="presParOf" srcId="{8ADF3548-8001-4CB1-BFDD-C5924D401075}" destId="{B77FC6E5-E8AB-49B7-B3F5-A9D7082C7CF6}" srcOrd="0" destOrd="0" presId="urn:microsoft.com/office/officeart/2005/8/layout/orgChart1"/>
    <dgm:cxn modelId="{359322C4-CCB5-4AD5-BAB4-B3937BE419C7}" type="presParOf" srcId="{8ADF3548-8001-4CB1-BFDD-C5924D401075}" destId="{C79B3A4D-F76F-4C24-9B0D-615A29A04D66}" srcOrd="1" destOrd="0" presId="urn:microsoft.com/office/officeart/2005/8/layout/orgChart1"/>
    <dgm:cxn modelId="{DC140321-E117-4358-B0BA-A820910DB26A}" type="presParOf" srcId="{4A4F35F6-0ADC-406F-B13E-CCF8EE2D8B78}" destId="{CDAFA326-D8FB-4071-BCE1-CE4EDB95DF64}" srcOrd="1" destOrd="0" presId="urn:microsoft.com/office/officeart/2005/8/layout/orgChart1"/>
    <dgm:cxn modelId="{8341927D-4936-4085-A95D-62E30D6099A5}" type="presParOf" srcId="{4A4F35F6-0ADC-406F-B13E-CCF8EE2D8B78}" destId="{34648C13-ACC1-4600-9253-F6D31001BB10}" srcOrd="2" destOrd="0" presId="urn:microsoft.com/office/officeart/2005/8/layout/orgChart1"/>
    <dgm:cxn modelId="{418D71E3-DB79-4ABB-90D6-769893ABB6DA}" type="presParOf" srcId="{CEE8EB02-1FF4-4041-8AB0-E5D20D5F7583}" destId="{BB566926-157B-4D69-8A98-BBE563CE257D}" srcOrd="2" destOrd="0" presId="urn:microsoft.com/office/officeart/2005/8/layout/orgChart1"/>
    <dgm:cxn modelId="{80DEA4F5-8B95-4480-AE39-6445D01DBA6B}" type="presParOf" srcId="{719FA630-D003-487C-97A8-5A54DFB57DDC}" destId="{6F55A426-5660-48A5-AE83-21E6569E4FCC}" srcOrd="14" destOrd="0" presId="urn:microsoft.com/office/officeart/2005/8/layout/orgChart1"/>
    <dgm:cxn modelId="{A2EE34B3-B71B-4C00-87E3-B7D1E0F8A0BB}" type="presParOf" srcId="{719FA630-D003-487C-97A8-5A54DFB57DDC}" destId="{6C0701EA-FB77-4D89-A71F-5F991F24EBB5}" srcOrd="15" destOrd="0" presId="urn:microsoft.com/office/officeart/2005/8/layout/orgChart1"/>
    <dgm:cxn modelId="{AA30CE27-027D-46D6-B433-4854B9389F30}" type="presParOf" srcId="{6C0701EA-FB77-4D89-A71F-5F991F24EBB5}" destId="{7FBB33C5-CFB8-4E2F-BDA4-7849E6D2F597}" srcOrd="0" destOrd="0" presId="urn:microsoft.com/office/officeart/2005/8/layout/orgChart1"/>
    <dgm:cxn modelId="{6113C5E6-7FE9-4154-A914-80093EDED9FD}" type="presParOf" srcId="{7FBB33C5-CFB8-4E2F-BDA4-7849E6D2F597}" destId="{AB20995D-32A7-4444-9BBD-CA70B2C41E5F}" srcOrd="0" destOrd="0" presId="urn:microsoft.com/office/officeart/2005/8/layout/orgChart1"/>
    <dgm:cxn modelId="{10038AA7-ECE9-4159-8DA0-9A7967D512C8}" type="presParOf" srcId="{7FBB33C5-CFB8-4E2F-BDA4-7849E6D2F597}" destId="{2CC11C0F-6EC3-4BCA-B359-8C7DCBE5C3AE}" srcOrd="1" destOrd="0" presId="urn:microsoft.com/office/officeart/2005/8/layout/orgChart1"/>
    <dgm:cxn modelId="{245DEE18-7D04-487E-A13D-E4D9D05DF1E2}" type="presParOf" srcId="{6C0701EA-FB77-4D89-A71F-5F991F24EBB5}" destId="{65234492-D3F8-45ED-B36E-72D7A3D5FF67}" srcOrd="1" destOrd="0" presId="urn:microsoft.com/office/officeart/2005/8/layout/orgChart1"/>
    <dgm:cxn modelId="{1673516D-37D6-4085-B7D0-A8742B8849AA}" type="presParOf" srcId="{65234492-D3F8-45ED-B36E-72D7A3D5FF67}" destId="{00A32954-8426-45AD-9D2B-BA97BE696012}" srcOrd="0" destOrd="0" presId="urn:microsoft.com/office/officeart/2005/8/layout/orgChart1"/>
    <dgm:cxn modelId="{08023DC0-6DF8-4114-8625-05714A498B98}" type="presParOf" srcId="{65234492-D3F8-45ED-B36E-72D7A3D5FF67}" destId="{F6D733AC-AB5E-40BA-912E-025DC6E7CB8A}" srcOrd="1" destOrd="0" presId="urn:microsoft.com/office/officeart/2005/8/layout/orgChart1"/>
    <dgm:cxn modelId="{A29B64D8-8D77-4D5C-A32F-EC647DCD9428}" type="presParOf" srcId="{F6D733AC-AB5E-40BA-912E-025DC6E7CB8A}" destId="{2A479B08-4124-490E-9F50-2C24026FC3B2}" srcOrd="0" destOrd="0" presId="urn:microsoft.com/office/officeart/2005/8/layout/orgChart1"/>
    <dgm:cxn modelId="{E064CDCB-177C-4FAF-BCBA-F874D7786CAC}" type="presParOf" srcId="{2A479B08-4124-490E-9F50-2C24026FC3B2}" destId="{14641D0A-1D6D-41C2-99BD-7C4F2E7D1B77}" srcOrd="0" destOrd="0" presId="urn:microsoft.com/office/officeart/2005/8/layout/orgChart1"/>
    <dgm:cxn modelId="{CD15348C-3B37-4A2D-9573-7309EDDD7062}" type="presParOf" srcId="{2A479B08-4124-490E-9F50-2C24026FC3B2}" destId="{43EA1300-2F0B-4DB7-80C0-F25EF4F3BDE2}" srcOrd="1" destOrd="0" presId="urn:microsoft.com/office/officeart/2005/8/layout/orgChart1"/>
    <dgm:cxn modelId="{ECA6864F-AA2B-4F20-BE0F-D34D4E0F5764}" type="presParOf" srcId="{F6D733AC-AB5E-40BA-912E-025DC6E7CB8A}" destId="{AC8539A3-56E8-4F6F-B9DC-B52F05CD4441}" srcOrd="1" destOrd="0" presId="urn:microsoft.com/office/officeart/2005/8/layout/orgChart1"/>
    <dgm:cxn modelId="{1074BB9A-AB4C-466B-A395-7E8D4BEA173A}" type="presParOf" srcId="{F6D733AC-AB5E-40BA-912E-025DC6E7CB8A}" destId="{1C212115-B287-494C-B116-DD9C450A7074}" srcOrd="2" destOrd="0" presId="urn:microsoft.com/office/officeart/2005/8/layout/orgChart1"/>
    <dgm:cxn modelId="{6406A4C4-766F-4216-8040-9BE69C04821B}" type="presParOf" srcId="{65234492-D3F8-45ED-B36E-72D7A3D5FF67}" destId="{AEDAC9B7-40D5-4096-B96A-D226C2135E38}" srcOrd="2" destOrd="0" presId="urn:microsoft.com/office/officeart/2005/8/layout/orgChart1"/>
    <dgm:cxn modelId="{E9AF3B82-B099-4A21-ACFB-FE0D39136580}" type="presParOf" srcId="{65234492-D3F8-45ED-B36E-72D7A3D5FF67}" destId="{EA20521E-B620-4A20-8A7C-1CA1E57635BD}" srcOrd="3" destOrd="0" presId="urn:microsoft.com/office/officeart/2005/8/layout/orgChart1"/>
    <dgm:cxn modelId="{7664C3AB-8985-4F6B-97C1-6ADC40A808A0}" type="presParOf" srcId="{EA20521E-B620-4A20-8A7C-1CA1E57635BD}" destId="{C4C51639-A33A-4BCD-922E-4336E633F565}" srcOrd="0" destOrd="0" presId="urn:microsoft.com/office/officeart/2005/8/layout/orgChart1"/>
    <dgm:cxn modelId="{C462BC4D-4DE6-4DAD-BBBA-C3220545D6C8}" type="presParOf" srcId="{C4C51639-A33A-4BCD-922E-4336E633F565}" destId="{C89ED1AF-654E-423B-A0E6-9B7A7F576BA7}" srcOrd="0" destOrd="0" presId="urn:microsoft.com/office/officeart/2005/8/layout/orgChart1"/>
    <dgm:cxn modelId="{95919C0A-E35C-473B-94A6-E17D5EF388CC}" type="presParOf" srcId="{C4C51639-A33A-4BCD-922E-4336E633F565}" destId="{A82B0E3E-FDD7-4515-B63F-D9F4A6C5F2A2}" srcOrd="1" destOrd="0" presId="urn:microsoft.com/office/officeart/2005/8/layout/orgChart1"/>
    <dgm:cxn modelId="{137B92AA-98A9-45C1-A4E9-F1C72BE64286}" type="presParOf" srcId="{EA20521E-B620-4A20-8A7C-1CA1E57635BD}" destId="{37B8BE12-035D-42C5-BCD0-D00BFB2E229A}" srcOrd="1" destOrd="0" presId="urn:microsoft.com/office/officeart/2005/8/layout/orgChart1"/>
    <dgm:cxn modelId="{3EF27C6A-DB19-479E-88B0-7FA332DEEC5B}" type="presParOf" srcId="{EA20521E-B620-4A20-8A7C-1CA1E57635BD}" destId="{64DC518D-C309-4F7D-9407-A7D4FFAE2230}" srcOrd="2" destOrd="0" presId="urn:microsoft.com/office/officeart/2005/8/layout/orgChart1"/>
    <dgm:cxn modelId="{B65C7DCB-97B8-4B38-A50E-8DF425CA5E31}" type="presParOf" srcId="{65234492-D3F8-45ED-B36E-72D7A3D5FF67}" destId="{A648C0E6-75D1-4E23-810F-4615649BC805}" srcOrd="4" destOrd="0" presId="urn:microsoft.com/office/officeart/2005/8/layout/orgChart1"/>
    <dgm:cxn modelId="{D9019DCB-AD34-4B3E-A923-03181D999DC7}" type="presParOf" srcId="{65234492-D3F8-45ED-B36E-72D7A3D5FF67}" destId="{6D463C40-6973-4D2D-A2F7-75F41E163C8E}" srcOrd="5" destOrd="0" presId="urn:microsoft.com/office/officeart/2005/8/layout/orgChart1"/>
    <dgm:cxn modelId="{C300825D-30CC-4968-94BA-A0FCA37716A1}" type="presParOf" srcId="{6D463C40-6973-4D2D-A2F7-75F41E163C8E}" destId="{8538847E-54CA-40E7-AF4F-F188B7639ED7}" srcOrd="0" destOrd="0" presId="urn:microsoft.com/office/officeart/2005/8/layout/orgChart1"/>
    <dgm:cxn modelId="{198EFCE7-68C2-492A-A69C-AA87950D1F8B}" type="presParOf" srcId="{8538847E-54CA-40E7-AF4F-F188B7639ED7}" destId="{D315293C-1675-4809-9B1B-A2FE6219C17F}" srcOrd="0" destOrd="0" presId="urn:microsoft.com/office/officeart/2005/8/layout/orgChart1"/>
    <dgm:cxn modelId="{7ABBB589-B242-4264-9326-EDE69EE6FC7C}" type="presParOf" srcId="{8538847E-54CA-40E7-AF4F-F188B7639ED7}" destId="{E1D673D1-1FB7-4DF9-9EF9-7276B861ECC6}" srcOrd="1" destOrd="0" presId="urn:microsoft.com/office/officeart/2005/8/layout/orgChart1"/>
    <dgm:cxn modelId="{2318144C-B172-49B8-916D-D964EFD93BA0}" type="presParOf" srcId="{6D463C40-6973-4D2D-A2F7-75F41E163C8E}" destId="{FDD3768C-A995-4F17-AB88-9914809BAF7F}" srcOrd="1" destOrd="0" presId="urn:microsoft.com/office/officeart/2005/8/layout/orgChart1"/>
    <dgm:cxn modelId="{CDBB253B-4BD3-482A-B69C-6EBEC14D2A27}" type="presParOf" srcId="{6D463C40-6973-4D2D-A2F7-75F41E163C8E}" destId="{62C8E081-6CEF-41A2-82B4-CE22A5C39C2B}" srcOrd="2" destOrd="0" presId="urn:microsoft.com/office/officeart/2005/8/layout/orgChart1"/>
    <dgm:cxn modelId="{58F69ABF-07BB-4D24-8BC4-1E3026B592D8}" type="presParOf" srcId="{6C0701EA-FB77-4D89-A71F-5F991F24EBB5}" destId="{D8C260EC-CC87-48F8-BE3E-A84D68B57096}" srcOrd="2" destOrd="0" presId="urn:microsoft.com/office/officeart/2005/8/layout/orgChart1"/>
    <dgm:cxn modelId="{09704DD2-1BFB-4DC2-AF6B-074C26929238}" type="presParOf" srcId="{719FA630-D003-487C-97A8-5A54DFB57DDC}" destId="{86E73F26-D6EA-4AD2-BCE9-05C9F7BC8509}" srcOrd="16" destOrd="0" presId="urn:microsoft.com/office/officeart/2005/8/layout/orgChart1"/>
    <dgm:cxn modelId="{FB3EF406-CC59-4F49-97DF-D4F1BED1728C}" type="presParOf" srcId="{719FA630-D003-487C-97A8-5A54DFB57DDC}" destId="{8E47FFB4-9622-4B52-810B-16FD636C3AD0}" srcOrd="17" destOrd="0" presId="urn:microsoft.com/office/officeart/2005/8/layout/orgChart1"/>
    <dgm:cxn modelId="{DDE7D268-6EEA-4461-ACE0-B19C47F252E6}" type="presParOf" srcId="{8E47FFB4-9622-4B52-810B-16FD636C3AD0}" destId="{7F476281-7C3A-4A2E-968F-5DA8722CA767}" srcOrd="0" destOrd="0" presId="urn:microsoft.com/office/officeart/2005/8/layout/orgChart1"/>
    <dgm:cxn modelId="{7317B7DA-0FB7-49FD-98B7-B3533128A335}" type="presParOf" srcId="{7F476281-7C3A-4A2E-968F-5DA8722CA767}" destId="{1F4AE0C9-53DF-4885-8F76-A21EFBDB7B18}" srcOrd="0" destOrd="0" presId="urn:microsoft.com/office/officeart/2005/8/layout/orgChart1"/>
    <dgm:cxn modelId="{2841BA07-1E0E-4613-96BE-10A545CA35F4}" type="presParOf" srcId="{7F476281-7C3A-4A2E-968F-5DA8722CA767}" destId="{CE03EBA9-7273-478B-98EB-78DC64D0C85D}" srcOrd="1" destOrd="0" presId="urn:microsoft.com/office/officeart/2005/8/layout/orgChart1"/>
    <dgm:cxn modelId="{8A23BDD2-6A90-4E0A-9B73-196405792305}" type="presParOf" srcId="{8E47FFB4-9622-4B52-810B-16FD636C3AD0}" destId="{F0ED8C78-7504-461D-B548-49686EF6A97F}" srcOrd="1" destOrd="0" presId="urn:microsoft.com/office/officeart/2005/8/layout/orgChart1"/>
    <dgm:cxn modelId="{EA06F0FD-345C-4D75-AD9E-38293E868060}" type="presParOf" srcId="{F0ED8C78-7504-461D-B548-49686EF6A97F}" destId="{F5147349-0593-49E6-95BA-5B33818D204A}" srcOrd="0" destOrd="0" presId="urn:microsoft.com/office/officeart/2005/8/layout/orgChart1"/>
    <dgm:cxn modelId="{A478C9B9-3AD5-40BD-9DAD-D6E28E07218C}" type="presParOf" srcId="{F0ED8C78-7504-461D-B548-49686EF6A97F}" destId="{B36AD37E-E298-4A62-82D1-53E023D53FB2}" srcOrd="1" destOrd="0" presId="urn:microsoft.com/office/officeart/2005/8/layout/orgChart1"/>
    <dgm:cxn modelId="{3F120EFF-84F9-4767-837C-E5F32EE9132F}" type="presParOf" srcId="{B36AD37E-E298-4A62-82D1-53E023D53FB2}" destId="{03510467-15C1-4E90-ACA8-8E2C9B5182F0}" srcOrd="0" destOrd="0" presId="urn:microsoft.com/office/officeart/2005/8/layout/orgChart1"/>
    <dgm:cxn modelId="{C01626F0-488E-41C3-AAA0-95EB308AB25A}" type="presParOf" srcId="{03510467-15C1-4E90-ACA8-8E2C9B5182F0}" destId="{31900C35-6348-4D2E-95FE-6857DAEC0EFC}" srcOrd="0" destOrd="0" presId="urn:microsoft.com/office/officeart/2005/8/layout/orgChart1"/>
    <dgm:cxn modelId="{E9372DEF-27A1-470E-900F-1EBD661AA50D}" type="presParOf" srcId="{03510467-15C1-4E90-ACA8-8E2C9B5182F0}" destId="{BC6C1694-27F5-4007-A1EB-B111F873F434}" srcOrd="1" destOrd="0" presId="urn:microsoft.com/office/officeart/2005/8/layout/orgChart1"/>
    <dgm:cxn modelId="{80C82CD1-AA3F-4999-97ED-5D21299E24AA}" type="presParOf" srcId="{B36AD37E-E298-4A62-82D1-53E023D53FB2}" destId="{3CE85D2D-F783-4439-8C6E-64C3BAF3DA20}" srcOrd="1" destOrd="0" presId="urn:microsoft.com/office/officeart/2005/8/layout/orgChart1"/>
    <dgm:cxn modelId="{67D095F7-5D5C-4527-B62D-D6504652224C}" type="presParOf" srcId="{3CE85D2D-F783-4439-8C6E-64C3BAF3DA20}" destId="{58701B25-80E2-4D55-9971-BF4BF1F22641}" srcOrd="0" destOrd="0" presId="urn:microsoft.com/office/officeart/2005/8/layout/orgChart1"/>
    <dgm:cxn modelId="{EBD2CA09-B396-4245-8FDA-6049EC3D358B}" type="presParOf" srcId="{3CE85D2D-F783-4439-8C6E-64C3BAF3DA20}" destId="{48509B2F-5A99-49C7-B3C4-B54BDAE9CB76}" srcOrd="1" destOrd="0" presId="urn:microsoft.com/office/officeart/2005/8/layout/orgChart1"/>
    <dgm:cxn modelId="{452B7337-D526-46E6-AA25-C2A9D41B1CE3}" type="presParOf" srcId="{48509B2F-5A99-49C7-B3C4-B54BDAE9CB76}" destId="{0031C0F6-C408-477E-A4BE-77A212972CFE}" srcOrd="0" destOrd="0" presId="urn:microsoft.com/office/officeart/2005/8/layout/orgChart1"/>
    <dgm:cxn modelId="{585A93D8-F08A-4DCA-A0AD-B970FEA352D2}" type="presParOf" srcId="{0031C0F6-C408-477E-A4BE-77A212972CFE}" destId="{0FA3EC60-A961-47B6-95DF-B74EFA57E92E}" srcOrd="0" destOrd="0" presId="urn:microsoft.com/office/officeart/2005/8/layout/orgChart1"/>
    <dgm:cxn modelId="{E27C847D-8F4C-46C9-B209-A7060C09769B}" type="presParOf" srcId="{0031C0F6-C408-477E-A4BE-77A212972CFE}" destId="{1FC97F15-7CD9-4319-9A2C-148CCAB64C54}" srcOrd="1" destOrd="0" presId="urn:microsoft.com/office/officeart/2005/8/layout/orgChart1"/>
    <dgm:cxn modelId="{DA8F3E64-3F4B-4CE7-B5DD-B7392C14AF1E}" type="presParOf" srcId="{48509B2F-5A99-49C7-B3C4-B54BDAE9CB76}" destId="{9FE3626D-E326-4B94-8A3C-A92196187D19}" srcOrd="1" destOrd="0" presId="urn:microsoft.com/office/officeart/2005/8/layout/orgChart1"/>
    <dgm:cxn modelId="{312FED57-8290-486B-AA17-E396140063AF}" type="presParOf" srcId="{48509B2F-5A99-49C7-B3C4-B54BDAE9CB76}" destId="{1E9AB676-30E0-430B-B7C1-88DC6DD637A8}" srcOrd="2" destOrd="0" presId="urn:microsoft.com/office/officeart/2005/8/layout/orgChart1"/>
    <dgm:cxn modelId="{D3633028-82DB-491E-89B2-42AD6FB74166}" type="presParOf" srcId="{B36AD37E-E298-4A62-82D1-53E023D53FB2}" destId="{92254FBB-DFDE-4B14-AE22-0BEA76392A06}" srcOrd="2" destOrd="0" presId="urn:microsoft.com/office/officeart/2005/8/layout/orgChart1"/>
    <dgm:cxn modelId="{80B33BD7-9B99-4759-A500-A8524FBB1571}" type="presParOf" srcId="{F0ED8C78-7504-461D-B548-49686EF6A97F}" destId="{96762C60-C270-4966-8012-4F7DF90BDD9E}" srcOrd="2" destOrd="0" presId="urn:microsoft.com/office/officeart/2005/8/layout/orgChart1"/>
    <dgm:cxn modelId="{2004D6E2-6537-4443-A89E-22CAED979DC1}" type="presParOf" srcId="{F0ED8C78-7504-461D-B548-49686EF6A97F}" destId="{270F83C1-48D8-4720-995F-205B21C28504}" srcOrd="3" destOrd="0" presId="urn:microsoft.com/office/officeart/2005/8/layout/orgChart1"/>
    <dgm:cxn modelId="{0F27B674-DE9D-428C-AD4D-66190BD62003}" type="presParOf" srcId="{270F83C1-48D8-4720-995F-205B21C28504}" destId="{C7EBC697-E9F0-4EC9-8D9A-E2D73406D63A}" srcOrd="0" destOrd="0" presId="urn:microsoft.com/office/officeart/2005/8/layout/orgChart1"/>
    <dgm:cxn modelId="{4A50A459-DFBF-4B98-A985-2A25231801E1}" type="presParOf" srcId="{C7EBC697-E9F0-4EC9-8D9A-E2D73406D63A}" destId="{3E0582B9-23CF-4423-96FB-5091C12F70E8}" srcOrd="0" destOrd="0" presId="urn:microsoft.com/office/officeart/2005/8/layout/orgChart1"/>
    <dgm:cxn modelId="{1E6F9786-137D-45B7-9FB5-1B97A3CB6C56}" type="presParOf" srcId="{C7EBC697-E9F0-4EC9-8D9A-E2D73406D63A}" destId="{A17B283F-B578-4672-8529-E7802D3A8701}" srcOrd="1" destOrd="0" presId="urn:microsoft.com/office/officeart/2005/8/layout/orgChart1"/>
    <dgm:cxn modelId="{37A8D270-CB21-45E1-A89A-928CAC9D396B}" type="presParOf" srcId="{270F83C1-48D8-4720-995F-205B21C28504}" destId="{BEF669EE-0814-435E-B346-EE45609D319A}" srcOrd="1" destOrd="0" presId="urn:microsoft.com/office/officeart/2005/8/layout/orgChart1"/>
    <dgm:cxn modelId="{FDA19F55-BB5B-41FE-AF6D-401170020EF3}" type="presParOf" srcId="{270F83C1-48D8-4720-995F-205B21C28504}" destId="{E9884231-387C-47AE-B971-FD6E7AAFB48E}" srcOrd="2" destOrd="0" presId="urn:microsoft.com/office/officeart/2005/8/layout/orgChart1"/>
    <dgm:cxn modelId="{8E0DC5E4-8C31-42CB-9833-0E599194D886}" type="presParOf" srcId="{F0ED8C78-7504-461D-B548-49686EF6A97F}" destId="{FC5495C2-1FCA-41EF-AD03-E31C17F156AB}" srcOrd="4" destOrd="0" presId="urn:microsoft.com/office/officeart/2005/8/layout/orgChart1"/>
    <dgm:cxn modelId="{FE2DD6ED-B9C4-42EA-AEEC-25772D1E5C16}" type="presParOf" srcId="{F0ED8C78-7504-461D-B548-49686EF6A97F}" destId="{BCAED671-9CD5-4C00-8292-4D5DBB68B133}" srcOrd="5" destOrd="0" presId="urn:microsoft.com/office/officeart/2005/8/layout/orgChart1"/>
    <dgm:cxn modelId="{F8BCC3DE-14D3-44F6-A684-EDC4051ABB6C}" type="presParOf" srcId="{BCAED671-9CD5-4C00-8292-4D5DBB68B133}" destId="{15FD67CC-D1DB-49D2-8F68-9B5A442BBABE}" srcOrd="0" destOrd="0" presId="urn:microsoft.com/office/officeart/2005/8/layout/orgChart1"/>
    <dgm:cxn modelId="{6C929470-DA47-4328-A3F1-C7E24DED76A8}" type="presParOf" srcId="{15FD67CC-D1DB-49D2-8F68-9B5A442BBABE}" destId="{6D60DDDC-50BF-4582-A746-890AB76EE3FF}" srcOrd="0" destOrd="0" presId="urn:microsoft.com/office/officeart/2005/8/layout/orgChart1"/>
    <dgm:cxn modelId="{E72BB39A-8DD8-40F0-B00E-F2EE0172ECD4}" type="presParOf" srcId="{15FD67CC-D1DB-49D2-8F68-9B5A442BBABE}" destId="{4CC59696-1CF3-43D3-B28E-7209B44EA9FA}" srcOrd="1" destOrd="0" presId="urn:microsoft.com/office/officeart/2005/8/layout/orgChart1"/>
    <dgm:cxn modelId="{3DD45947-D76D-4B30-92A0-C149CFA7F36F}" type="presParOf" srcId="{BCAED671-9CD5-4C00-8292-4D5DBB68B133}" destId="{A379203D-EEF4-4BB3-B265-7C217AE3D81C}" srcOrd="1" destOrd="0" presId="urn:microsoft.com/office/officeart/2005/8/layout/orgChart1"/>
    <dgm:cxn modelId="{F4BEE121-FA9A-4A6B-8116-5BDD3280B563}" type="presParOf" srcId="{A379203D-EEF4-4BB3-B265-7C217AE3D81C}" destId="{9A16AF83-CF78-4395-A11D-697BD2657037}" srcOrd="0" destOrd="0" presId="urn:microsoft.com/office/officeart/2005/8/layout/orgChart1"/>
    <dgm:cxn modelId="{518F18A0-47FC-4B95-B5EB-E3ED755C2FCB}" type="presParOf" srcId="{A379203D-EEF4-4BB3-B265-7C217AE3D81C}" destId="{21757BBA-F059-4C8B-8AD4-685A8F1904AE}" srcOrd="1" destOrd="0" presId="urn:microsoft.com/office/officeart/2005/8/layout/orgChart1"/>
    <dgm:cxn modelId="{313EE62D-7EBA-40F1-81BA-0CD1F7D2D738}" type="presParOf" srcId="{21757BBA-F059-4C8B-8AD4-685A8F1904AE}" destId="{F4086D94-28C3-418D-BF7A-364330ECD008}" srcOrd="0" destOrd="0" presId="urn:microsoft.com/office/officeart/2005/8/layout/orgChart1"/>
    <dgm:cxn modelId="{6C90A8F0-7C73-45A3-B183-4ECCB5CC943A}" type="presParOf" srcId="{F4086D94-28C3-418D-BF7A-364330ECD008}" destId="{AEFB9216-5847-4167-A7CD-346A67786F95}" srcOrd="0" destOrd="0" presId="urn:microsoft.com/office/officeart/2005/8/layout/orgChart1"/>
    <dgm:cxn modelId="{E97021A0-FF67-4D9B-993A-BD7D0C864E76}" type="presParOf" srcId="{F4086D94-28C3-418D-BF7A-364330ECD008}" destId="{D3D870F4-4D4C-406A-B110-83AA758071CE}" srcOrd="1" destOrd="0" presId="urn:microsoft.com/office/officeart/2005/8/layout/orgChart1"/>
    <dgm:cxn modelId="{C2A028E3-84D8-4D06-9C78-9D36DC5AF8D5}" type="presParOf" srcId="{21757BBA-F059-4C8B-8AD4-685A8F1904AE}" destId="{EEEC2D5E-6A99-4A6A-AA96-EE8461DB3ADF}" srcOrd="1" destOrd="0" presId="urn:microsoft.com/office/officeart/2005/8/layout/orgChart1"/>
    <dgm:cxn modelId="{6FFCEFA9-F85F-49C0-BB43-2C7BEE524CB9}" type="presParOf" srcId="{21757BBA-F059-4C8B-8AD4-685A8F1904AE}" destId="{72DBCB53-EB17-48E0-9A1C-ACABA2F64540}" srcOrd="2" destOrd="0" presId="urn:microsoft.com/office/officeart/2005/8/layout/orgChart1"/>
    <dgm:cxn modelId="{5DCDFBCC-65BA-4E12-893A-A644F5F5F2B2}" type="presParOf" srcId="{A379203D-EEF4-4BB3-B265-7C217AE3D81C}" destId="{B7387973-ABA7-4E6A-B24E-5377373A032B}" srcOrd="2" destOrd="0" presId="urn:microsoft.com/office/officeart/2005/8/layout/orgChart1"/>
    <dgm:cxn modelId="{6EC6A07D-9A4F-4C05-895E-7D79968277FF}" type="presParOf" srcId="{A379203D-EEF4-4BB3-B265-7C217AE3D81C}" destId="{169AAD59-3731-4FA3-852A-9D01E601997C}" srcOrd="3" destOrd="0" presId="urn:microsoft.com/office/officeart/2005/8/layout/orgChart1"/>
    <dgm:cxn modelId="{E00FEC0B-9DBD-47C1-8F8B-F1521E306C56}" type="presParOf" srcId="{169AAD59-3731-4FA3-852A-9D01E601997C}" destId="{1338A1A8-2289-4004-B99C-05E74EE60813}" srcOrd="0" destOrd="0" presId="urn:microsoft.com/office/officeart/2005/8/layout/orgChart1"/>
    <dgm:cxn modelId="{1B7C52DF-FBF0-4B7C-B55A-A64789C84D97}" type="presParOf" srcId="{1338A1A8-2289-4004-B99C-05E74EE60813}" destId="{929942EF-6019-45AA-95F9-0F3A1A7D3310}" srcOrd="0" destOrd="0" presId="urn:microsoft.com/office/officeart/2005/8/layout/orgChart1"/>
    <dgm:cxn modelId="{D36FECD7-F1AD-47B5-B9F3-A2EBEEA9BE36}" type="presParOf" srcId="{1338A1A8-2289-4004-B99C-05E74EE60813}" destId="{643FCEF8-D3B8-456A-A3D0-520E2924C92C}" srcOrd="1" destOrd="0" presId="urn:microsoft.com/office/officeart/2005/8/layout/orgChart1"/>
    <dgm:cxn modelId="{80BB7D67-1BB2-4214-B68F-A5F86123935E}" type="presParOf" srcId="{169AAD59-3731-4FA3-852A-9D01E601997C}" destId="{8E2941C7-9D18-4BF1-A740-166C2473FA48}" srcOrd="1" destOrd="0" presId="urn:microsoft.com/office/officeart/2005/8/layout/orgChart1"/>
    <dgm:cxn modelId="{A66DFB28-A8C1-48AC-B669-07E99E6FA2F7}" type="presParOf" srcId="{169AAD59-3731-4FA3-852A-9D01E601997C}" destId="{F8D43AF1-CCD7-4653-B402-58DEB51340CA}" srcOrd="2" destOrd="0" presId="urn:microsoft.com/office/officeart/2005/8/layout/orgChart1"/>
    <dgm:cxn modelId="{C65144E4-7DCB-4EE1-82CF-85A3F9CE84A1}" type="presParOf" srcId="{A379203D-EEF4-4BB3-B265-7C217AE3D81C}" destId="{A912B5D8-EEA0-417B-B1DC-D37C0CD158C3}" srcOrd="4" destOrd="0" presId="urn:microsoft.com/office/officeart/2005/8/layout/orgChart1"/>
    <dgm:cxn modelId="{693E344A-013A-44D9-A30F-02FC66D2010B}" type="presParOf" srcId="{A379203D-EEF4-4BB3-B265-7C217AE3D81C}" destId="{59503AFC-FBAF-42BD-8FE7-EF3F5C249BAE}" srcOrd="5" destOrd="0" presId="urn:microsoft.com/office/officeart/2005/8/layout/orgChart1"/>
    <dgm:cxn modelId="{74CA2B54-14D3-47A2-888D-1C753E9D29B8}" type="presParOf" srcId="{59503AFC-FBAF-42BD-8FE7-EF3F5C249BAE}" destId="{E4779448-0BA1-4D6D-99B2-71EB47F20C47}" srcOrd="0" destOrd="0" presId="urn:microsoft.com/office/officeart/2005/8/layout/orgChart1"/>
    <dgm:cxn modelId="{B7892137-3135-45B1-AE82-D5F5C775F08D}" type="presParOf" srcId="{E4779448-0BA1-4D6D-99B2-71EB47F20C47}" destId="{BB1DF56A-B831-4273-AAA4-FEF420F4D0A8}" srcOrd="0" destOrd="0" presId="urn:microsoft.com/office/officeart/2005/8/layout/orgChart1"/>
    <dgm:cxn modelId="{5420B1AE-4E33-4460-8080-A15A538A314A}" type="presParOf" srcId="{E4779448-0BA1-4D6D-99B2-71EB47F20C47}" destId="{036D1E59-2E6B-4DAE-B573-C117C523F3C6}" srcOrd="1" destOrd="0" presId="urn:microsoft.com/office/officeart/2005/8/layout/orgChart1"/>
    <dgm:cxn modelId="{05CB1A96-2E99-4133-8A4B-9F4E5D6207CA}" type="presParOf" srcId="{59503AFC-FBAF-42BD-8FE7-EF3F5C249BAE}" destId="{1F2EE222-D8B3-4EAF-91FC-D5DAA379D89E}" srcOrd="1" destOrd="0" presId="urn:microsoft.com/office/officeart/2005/8/layout/orgChart1"/>
    <dgm:cxn modelId="{9DFE531E-694D-4F25-A0DA-CE988B4DECAF}" type="presParOf" srcId="{59503AFC-FBAF-42BD-8FE7-EF3F5C249BAE}" destId="{2CC0CCE0-8280-4959-BBCD-F28BC6529045}" srcOrd="2" destOrd="0" presId="urn:microsoft.com/office/officeart/2005/8/layout/orgChart1"/>
    <dgm:cxn modelId="{C2B5B372-94C9-4BEA-B3A0-C171F4B4BC88}" type="presParOf" srcId="{A379203D-EEF4-4BB3-B265-7C217AE3D81C}" destId="{71085CB8-091F-4BF6-9706-BE52CD1CD851}" srcOrd="6" destOrd="0" presId="urn:microsoft.com/office/officeart/2005/8/layout/orgChart1"/>
    <dgm:cxn modelId="{B3BCD4D4-03A1-4608-AB81-063EE8B09234}" type="presParOf" srcId="{A379203D-EEF4-4BB3-B265-7C217AE3D81C}" destId="{53F2A941-9910-4AD9-A72A-8F6CCD9EFC26}" srcOrd="7" destOrd="0" presId="urn:microsoft.com/office/officeart/2005/8/layout/orgChart1"/>
    <dgm:cxn modelId="{EBB800B2-6EDA-4C54-8B9C-3386767A6859}" type="presParOf" srcId="{53F2A941-9910-4AD9-A72A-8F6CCD9EFC26}" destId="{5DC1CA63-1CE5-4648-A008-0933D3601691}" srcOrd="0" destOrd="0" presId="urn:microsoft.com/office/officeart/2005/8/layout/orgChart1"/>
    <dgm:cxn modelId="{5F2DEE5A-856C-4AD0-8527-2551E1854F1F}" type="presParOf" srcId="{5DC1CA63-1CE5-4648-A008-0933D3601691}" destId="{33CE84D5-D956-47C4-B4F9-721E2FFEB6A2}" srcOrd="0" destOrd="0" presId="urn:microsoft.com/office/officeart/2005/8/layout/orgChart1"/>
    <dgm:cxn modelId="{F3076D9C-00DC-482F-AF85-D75516D8F31B}" type="presParOf" srcId="{5DC1CA63-1CE5-4648-A008-0933D3601691}" destId="{6316EE75-E9F4-4D2A-85ED-E2AA7E7F8E99}" srcOrd="1" destOrd="0" presId="urn:microsoft.com/office/officeart/2005/8/layout/orgChart1"/>
    <dgm:cxn modelId="{28940CB3-4CBD-4BE1-BD71-F02BA4CBC1C0}" type="presParOf" srcId="{53F2A941-9910-4AD9-A72A-8F6CCD9EFC26}" destId="{3625F3E7-345C-4097-80C6-E08F8E19638D}" srcOrd="1" destOrd="0" presId="urn:microsoft.com/office/officeart/2005/8/layout/orgChart1"/>
    <dgm:cxn modelId="{65733B81-A0CE-47E1-8C53-5D9042E75595}" type="presParOf" srcId="{53F2A941-9910-4AD9-A72A-8F6CCD9EFC26}" destId="{A2271770-6543-4333-885F-98EDD598E40B}" srcOrd="2" destOrd="0" presId="urn:microsoft.com/office/officeart/2005/8/layout/orgChart1"/>
    <dgm:cxn modelId="{0B6F288C-EB8D-4272-A807-2526DB6A5568}" type="presParOf" srcId="{A379203D-EEF4-4BB3-B265-7C217AE3D81C}" destId="{FD92D366-6BE6-4C78-BBE4-75EBD8FA4857}" srcOrd="8" destOrd="0" presId="urn:microsoft.com/office/officeart/2005/8/layout/orgChart1"/>
    <dgm:cxn modelId="{39B50FB8-9F60-4D8B-99CA-FCA8E16AEDBC}" type="presParOf" srcId="{A379203D-EEF4-4BB3-B265-7C217AE3D81C}" destId="{3E5FDE80-92BD-4582-B3DB-8FEDE79B6A47}" srcOrd="9" destOrd="0" presId="urn:microsoft.com/office/officeart/2005/8/layout/orgChart1"/>
    <dgm:cxn modelId="{F47AC360-69C3-4DEA-9CCC-2E512E57273B}" type="presParOf" srcId="{3E5FDE80-92BD-4582-B3DB-8FEDE79B6A47}" destId="{6643FA7C-15EA-4E72-8593-814FAB6134A6}" srcOrd="0" destOrd="0" presId="urn:microsoft.com/office/officeart/2005/8/layout/orgChart1"/>
    <dgm:cxn modelId="{6F7988A8-B31A-4DC0-AD3D-029E6EBC8ED8}" type="presParOf" srcId="{6643FA7C-15EA-4E72-8593-814FAB6134A6}" destId="{0C283AA6-4021-4C77-8FCC-342C3EE23D2E}" srcOrd="0" destOrd="0" presId="urn:microsoft.com/office/officeart/2005/8/layout/orgChart1"/>
    <dgm:cxn modelId="{F6869441-1DE8-49FA-B1DF-B961610527C6}" type="presParOf" srcId="{6643FA7C-15EA-4E72-8593-814FAB6134A6}" destId="{7E646B67-1283-48FE-9B35-281DA0AAF9C2}" srcOrd="1" destOrd="0" presId="urn:microsoft.com/office/officeart/2005/8/layout/orgChart1"/>
    <dgm:cxn modelId="{E936A933-319A-4A06-B375-D04151615F90}" type="presParOf" srcId="{3E5FDE80-92BD-4582-B3DB-8FEDE79B6A47}" destId="{60632CC8-F288-4B97-8445-03C4F0D36AF4}" srcOrd="1" destOrd="0" presId="urn:microsoft.com/office/officeart/2005/8/layout/orgChart1"/>
    <dgm:cxn modelId="{BE387434-4AB8-47CA-8C17-53B778934BE1}" type="presParOf" srcId="{3E5FDE80-92BD-4582-B3DB-8FEDE79B6A47}" destId="{363830FA-865C-4250-9D83-C0C5EA304AAC}" srcOrd="2" destOrd="0" presId="urn:microsoft.com/office/officeart/2005/8/layout/orgChart1"/>
    <dgm:cxn modelId="{53C91AF7-3363-4E53-B50D-E125341045A8}" type="presParOf" srcId="{A379203D-EEF4-4BB3-B265-7C217AE3D81C}" destId="{30E859BC-BF27-4724-BE79-BF6888464E0C}" srcOrd="10" destOrd="0" presId="urn:microsoft.com/office/officeart/2005/8/layout/orgChart1"/>
    <dgm:cxn modelId="{5D9AAC19-7C0B-40FD-8C05-801FAF68695D}" type="presParOf" srcId="{A379203D-EEF4-4BB3-B265-7C217AE3D81C}" destId="{FCD92EFE-7674-4997-AA85-B71BF85FE091}" srcOrd="11" destOrd="0" presId="urn:microsoft.com/office/officeart/2005/8/layout/orgChart1"/>
    <dgm:cxn modelId="{288777ED-DD82-4795-A812-7F26BE5A93B8}" type="presParOf" srcId="{FCD92EFE-7674-4997-AA85-B71BF85FE091}" destId="{914AE4C8-99DE-4C8D-A481-B9788C80FF90}" srcOrd="0" destOrd="0" presId="urn:microsoft.com/office/officeart/2005/8/layout/orgChart1"/>
    <dgm:cxn modelId="{CFE4BE24-77DA-413B-AC03-FB6D874C8821}" type="presParOf" srcId="{914AE4C8-99DE-4C8D-A481-B9788C80FF90}" destId="{AB35829C-BB3A-47E2-A397-4CB353181695}" srcOrd="0" destOrd="0" presId="urn:microsoft.com/office/officeart/2005/8/layout/orgChart1"/>
    <dgm:cxn modelId="{74D678AF-8521-415B-9A7A-EBF1904F9B8F}" type="presParOf" srcId="{914AE4C8-99DE-4C8D-A481-B9788C80FF90}" destId="{A41E8674-1FF9-4D9E-9075-B6B73F57271C}" srcOrd="1" destOrd="0" presId="urn:microsoft.com/office/officeart/2005/8/layout/orgChart1"/>
    <dgm:cxn modelId="{C13F1A3B-D96D-4387-B58B-F6B8BA61813F}" type="presParOf" srcId="{FCD92EFE-7674-4997-AA85-B71BF85FE091}" destId="{BC98D877-AF73-42B0-997F-1B4F90EF8E7C}" srcOrd="1" destOrd="0" presId="urn:microsoft.com/office/officeart/2005/8/layout/orgChart1"/>
    <dgm:cxn modelId="{34E7DBB9-819C-497C-B4E7-4D48F5AA6456}" type="presParOf" srcId="{FCD92EFE-7674-4997-AA85-B71BF85FE091}" destId="{7B4E2591-B07C-4D7E-BAEC-D193D4A73DCA}" srcOrd="2" destOrd="0" presId="urn:microsoft.com/office/officeart/2005/8/layout/orgChart1"/>
    <dgm:cxn modelId="{BF86101E-6817-4E5E-9622-815837F572B6}" type="presParOf" srcId="{A379203D-EEF4-4BB3-B265-7C217AE3D81C}" destId="{97CE9F10-CBC6-411F-8E5E-E585A2538C96}" srcOrd="12" destOrd="0" presId="urn:microsoft.com/office/officeart/2005/8/layout/orgChart1"/>
    <dgm:cxn modelId="{2764BABA-3A76-46BD-92F6-5FBF447D6802}" type="presParOf" srcId="{A379203D-EEF4-4BB3-B265-7C217AE3D81C}" destId="{FCA7FBE4-B47C-4C4C-923F-E6EDE7651815}" srcOrd="13" destOrd="0" presId="urn:microsoft.com/office/officeart/2005/8/layout/orgChart1"/>
    <dgm:cxn modelId="{E1B078DE-80B9-4F20-A34B-3ABE296C4B16}" type="presParOf" srcId="{FCA7FBE4-B47C-4C4C-923F-E6EDE7651815}" destId="{B60F4C4A-CB3D-4813-8F06-B2B1B3355D43}" srcOrd="0" destOrd="0" presId="urn:microsoft.com/office/officeart/2005/8/layout/orgChart1"/>
    <dgm:cxn modelId="{038189B9-4EEA-4EC3-9F11-F06BB3E3B757}" type="presParOf" srcId="{B60F4C4A-CB3D-4813-8F06-B2B1B3355D43}" destId="{6876D566-2E57-454F-B09F-5A3D9C50989B}" srcOrd="0" destOrd="0" presId="urn:microsoft.com/office/officeart/2005/8/layout/orgChart1"/>
    <dgm:cxn modelId="{0171D992-77D6-4605-97D1-DB5176555001}" type="presParOf" srcId="{B60F4C4A-CB3D-4813-8F06-B2B1B3355D43}" destId="{F9A62438-FD7A-4159-AF77-3349E418426D}" srcOrd="1" destOrd="0" presId="urn:microsoft.com/office/officeart/2005/8/layout/orgChart1"/>
    <dgm:cxn modelId="{B9986467-B5A0-4DD8-9567-BD64BD88F30A}" type="presParOf" srcId="{FCA7FBE4-B47C-4C4C-923F-E6EDE7651815}" destId="{65213CF8-8730-4B33-8C6A-6A2A797CA94B}" srcOrd="1" destOrd="0" presId="urn:microsoft.com/office/officeart/2005/8/layout/orgChart1"/>
    <dgm:cxn modelId="{3644BD0C-077B-4B97-AF99-922DB8BD8C83}" type="presParOf" srcId="{FCA7FBE4-B47C-4C4C-923F-E6EDE7651815}" destId="{708BED81-7B6B-4393-938D-B519AE891102}" srcOrd="2" destOrd="0" presId="urn:microsoft.com/office/officeart/2005/8/layout/orgChart1"/>
    <dgm:cxn modelId="{9069992E-7807-43C2-BB6F-D1048CB21E0D}" type="presParOf" srcId="{A379203D-EEF4-4BB3-B265-7C217AE3D81C}" destId="{E1B40E08-B8CB-4BDA-891F-0ECBD2C0561C}" srcOrd="14" destOrd="0" presId="urn:microsoft.com/office/officeart/2005/8/layout/orgChart1"/>
    <dgm:cxn modelId="{4C24DB16-BB16-4BBF-8DA5-FBE6273B5F44}" type="presParOf" srcId="{A379203D-EEF4-4BB3-B265-7C217AE3D81C}" destId="{4825BD3C-32A6-4435-B38C-1B18242A3AD9}" srcOrd="15" destOrd="0" presId="urn:microsoft.com/office/officeart/2005/8/layout/orgChart1"/>
    <dgm:cxn modelId="{7488FCD1-94D4-4ED7-AFF4-58C7128B7087}" type="presParOf" srcId="{4825BD3C-32A6-4435-B38C-1B18242A3AD9}" destId="{FDF4F986-1D9A-4854-A48B-02E7134D2464}" srcOrd="0" destOrd="0" presId="urn:microsoft.com/office/officeart/2005/8/layout/orgChart1"/>
    <dgm:cxn modelId="{67132EBC-0FBE-4A9A-B25F-5A1C2A68D7CB}" type="presParOf" srcId="{FDF4F986-1D9A-4854-A48B-02E7134D2464}" destId="{959AC864-F7AC-432B-8129-B1374B94B49F}" srcOrd="0" destOrd="0" presId="urn:microsoft.com/office/officeart/2005/8/layout/orgChart1"/>
    <dgm:cxn modelId="{24C574CC-2FC4-471C-AA7A-63E8017DB772}" type="presParOf" srcId="{FDF4F986-1D9A-4854-A48B-02E7134D2464}" destId="{51321C4D-E716-4928-A1E7-E93A075C3DF7}" srcOrd="1" destOrd="0" presId="urn:microsoft.com/office/officeart/2005/8/layout/orgChart1"/>
    <dgm:cxn modelId="{564808AF-5723-455E-8F7B-05C0B4566DDE}" type="presParOf" srcId="{4825BD3C-32A6-4435-B38C-1B18242A3AD9}" destId="{44853E71-EB0D-406F-BA14-EA502C6CFE63}" srcOrd="1" destOrd="0" presId="urn:microsoft.com/office/officeart/2005/8/layout/orgChart1"/>
    <dgm:cxn modelId="{102F118D-ECD7-48E4-AF4F-7C882503C877}" type="presParOf" srcId="{4825BD3C-32A6-4435-B38C-1B18242A3AD9}" destId="{566DEA82-D1FD-4100-B7AC-C888FEBFF991}" srcOrd="2" destOrd="0" presId="urn:microsoft.com/office/officeart/2005/8/layout/orgChart1"/>
    <dgm:cxn modelId="{8E099661-066A-428B-A5DB-3E6971D7E458}" type="presParOf" srcId="{A379203D-EEF4-4BB3-B265-7C217AE3D81C}" destId="{26F479CD-9208-4487-A433-C83A259C163C}" srcOrd="16" destOrd="0" presId="urn:microsoft.com/office/officeart/2005/8/layout/orgChart1"/>
    <dgm:cxn modelId="{92E8AA32-D9B5-4C96-95B2-CBDE1729D22E}" type="presParOf" srcId="{A379203D-EEF4-4BB3-B265-7C217AE3D81C}" destId="{F2B810FC-84F9-4397-B76A-C721160A407D}" srcOrd="17" destOrd="0" presId="urn:microsoft.com/office/officeart/2005/8/layout/orgChart1"/>
    <dgm:cxn modelId="{222A8674-D79A-4FC5-8319-3E1AD3D6C100}" type="presParOf" srcId="{F2B810FC-84F9-4397-B76A-C721160A407D}" destId="{77226960-860E-4D00-A4ED-4EDA78D35B6C}" srcOrd="0" destOrd="0" presId="urn:microsoft.com/office/officeart/2005/8/layout/orgChart1"/>
    <dgm:cxn modelId="{F4EDE689-9FF0-4B81-849F-E3BA6CCFB773}" type="presParOf" srcId="{77226960-860E-4D00-A4ED-4EDA78D35B6C}" destId="{CFDB595D-F263-45B6-B5F6-455C545736DB}" srcOrd="0" destOrd="0" presId="urn:microsoft.com/office/officeart/2005/8/layout/orgChart1"/>
    <dgm:cxn modelId="{F776323B-8351-4A82-911F-65306B8105B1}" type="presParOf" srcId="{77226960-860E-4D00-A4ED-4EDA78D35B6C}" destId="{8AFBC268-28AC-4189-B326-4BE0E357727A}" srcOrd="1" destOrd="0" presId="urn:microsoft.com/office/officeart/2005/8/layout/orgChart1"/>
    <dgm:cxn modelId="{6304C24D-1A26-4F10-9E49-4F1529E6F599}" type="presParOf" srcId="{F2B810FC-84F9-4397-B76A-C721160A407D}" destId="{E379D8F2-7BD1-4E2E-AFFB-DC56B44DD44F}" srcOrd="1" destOrd="0" presId="urn:microsoft.com/office/officeart/2005/8/layout/orgChart1"/>
    <dgm:cxn modelId="{69D23A69-8008-48D2-847B-5F7555B623B3}" type="presParOf" srcId="{F2B810FC-84F9-4397-B76A-C721160A407D}" destId="{544161FD-8014-46F4-B840-063F9136F693}" srcOrd="2" destOrd="0" presId="urn:microsoft.com/office/officeart/2005/8/layout/orgChart1"/>
    <dgm:cxn modelId="{D94A9668-AC22-409B-8A4C-1AD1833D9796}" type="presParOf" srcId="{A379203D-EEF4-4BB3-B265-7C217AE3D81C}" destId="{37AE9044-24DB-47AE-ABF8-C6BBD37F8D34}" srcOrd="18" destOrd="0" presId="urn:microsoft.com/office/officeart/2005/8/layout/orgChart1"/>
    <dgm:cxn modelId="{A7FB9614-9D41-46C2-BDF2-32B830779A4F}" type="presParOf" srcId="{A379203D-EEF4-4BB3-B265-7C217AE3D81C}" destId="{34EFA16D-F665-474B-A418-23453EA3B75C}" srcOrd="19" destOrd="0" presId="urn:microsoft.com/office/officeart/2005/8/layout/orgChart1"/>
    <dgm:cxn modelId="{B91FCE7B-DE2F-42CF-BACE-7441DA26427D}" type="presParOf" srcId="{34EFA16D-F665-474B-A418-23453EA3B75C}" destId="{AB6CF1F9-B141-4635-9A0B-C05E3EC8BBA4}" srcOrd="0" destOrd="0" presId="urn:microsoft.com/office/officeart/2005/8/layout/orgChart1"/>
    <dgm:cxn modelId="{933968A4-D732-474D-BBD7-377E0B1C9BB6}" type="presParOf" srcId="{AB6CF1F9-B141-4635-9A0B-C05E3EC8BBA4}" destId="{D0FF3121-09AF-4D68-A964-9DADEEA52D24}" srcOrd="0" destOrd="0" presId="urn:microsoft.com/office/officeart/2005/8/layout/orgChart1"/>
    <dgm:cxn modelId="{B5504867-3CCB-4393-9663-3D0AB8D9ACC4}" type="presParOf" srcId="{AB6CF1F9-B141-4635-9A0B-C05E3EC8BBA4}" destId="{18B507F3-C852-4E1D-BBEB-63736934255C}" srcOrd="1" destOrd="0" presId="urn:microsoft.com/office/officeart/2005/8/layout/orgChart1"/>
    <dgm:cxn modelId="{AFED3DFF-5BD3-4877-BAE7-9295D0E86BA0}" type="presParOf" srcId="{34EFA16D-F665-474B-A418-23453EA3B75C}" destId="{2478F12B-1445-40EC-AB5A-D52C0E491146}" srcOrd="1" destOrd="0" presId="urn:microsoft.com/office/officeart/2005/8/layout/orgChart1"/>
    <dgm:cxn modelId="{655FE652-6C27-4525-BDEB-84153122149F}" type="presParOf" srcId="{34EFA16D-F665-474B-A418-23453EA3B75C}" destId="{DFEF6A0B-F758-49C5-AE5D-7C83B7618144}" srcOrd="2" destOrd="0" presId="urn:microsoft.com/office/officeart/2005/8/layout/orgChart1"/>
    <dgm:cxn modelId="{671AAD26-13F1-46C7-B61D-892FB3EAD420}" type="presParOf" srcId="{A379203D-EEF4-4BB3-B265-7C217AE3D81C}" destId="{7FA9FFB3-15FB-46C0-801F-BF202FD0B774}" srcOrd="20" destOrd="0" presId="urn:microsoft.com/office/officeart/2005/8/layout/orgChart1"/>
    <dgm:cxn modelId="{BB53C080-8400-4685-BA61-2E4351B917E6}" type="presParOf" srcId="{A379203D-EEF4-4BB3-B265-7C217AE3D81C}" destId="{FE899AF9-0277-46D4-98DE-B87A8CE6B843}" srcOrd="21" destOrd="0" presId="urn:microsoft.com/office/officeart/2005/8/layout/orgChart1"/>
    <dgm:cxn modelId="{EC18F62B-65FC-456C-A5A4-F1F8979FCC6B}" type="presParOf" srcId="{FE899AF9-0277-46D4-98DE-B87A8CE6B843}" destId="{8AE1EAFB-0FA4-412B-AB68-1F249D9792F8}" srcOrd="0" destOrd="0" presId="urn:microsoft.com/office/officeart/2005/8/layout/orgChart1"/>
    <dgm:cxn modelId="{379A6EBC-823A-4F62-BD85-3C6119DFDB19}" type="presParOf" srcId="{8AE1EAFB-0FA4-412B-AB68-1F249D9792F8}" destId="{116A7B2B-1026-4946-B1DF-EF411E0681BF}" srcOrd="0" destOrd="0" presId="urn:microsoft.com/office/officeart/2005/8/layout/orgChart1"/>
    <dgm:cxn modelId="{2CA3AC83-BF30-40FE-BBE5-DAF21AFE6ADE}" type="presParOf" srcId="{8AE1EAFB-0FA4-412B-AB68-1F249D9792F8}" destId="{42DDC2BA-333F-4116-929A-4F8A7304C5D7}" srcOrd="1" destOrd="0" presId="urn:microsoft.com/office/officeart/2005/8/layout/orgChart1"/>
    <dgm:cxn modelId="{4E2C2DAC-59A0-4B53-8575-87866C753A4D}" type="presParOf" srcId="{FE899AF9-0277-46D4-98DE-B87A8CE6B843}" destId="{C5CF0EEE-6FE6-4830-93DF-6FB52E0F2AC3}" srcOrd="1" destOrd="0" presId="urn:microsoft.com/office/officeart/2005/8/layout/orgChart1"/>
    <dgm:cxn modelId="{05DB3910-395D-4C61-8824-672710B54087}" type="presParOf" srcId="{FE899AF9-0277-46D4-98DE-B87A8CE6B843}" destId="{3EE0C5B4-2079-40E7-8EA9-244DDF83142C}" srcOrd="2" destOrd="0" presId="urn:microsoft.com/office/officeart/2005/8/layout/orgChart1"/>
    <dgm:cxn modelId="{B413E981-BF3B-4EC1-9FED-3E0DB6E1FC0A}" type="presParOf" srcId="{BCAED671-9CD5-4C00-8292-4D5DBB68B133}" destId="{C1507481-C86A-47C8-9313-63A4CC9DB129}" srcOrd="2" destOrd="0" presId="urn:microsoft.com/office/officeart/2005/8/layout/orgChart1"/>
    <dgm:cxn modelId="{0E8537BE-550D-4E2C-BD38-9B776AD78E2A}" type="presParOf" srcId="{8E47FFB4-9622-4B52-810B-16FD636C3AD0}" destId="{269E1178-CAAF-4DE2-B775-56358BF5C622}" srcOrd="2" destOrd="0" presId="urn:microsoft.com/office/officeart/2005/8/layout/orgChart1"/>
    <dgm:cxn modelId="{3BC8859D-CE02-47AC-9EF8-9F95431D0567}" type="presParOf" srcId="{719FA630-D003-487C-97A8-5A54DFB57DDC}" destId="{63E45D81-E76D-434B-9E14-68386AD9F109}" srcOrd="18" destOrd="0" presId="urn:microsoft.com/office/officeart/2005/8/layout/orgChart1"/>
    <dgm:cxn modelId="{A9F0F63B-AA27-4455-A357-804D1C383DDD}" type="presParOf" srcId="{719FA630-D003-487C-97A8-5A54DFB57DDC}" destId="{579C9CA5-3C05-482E-A518-369819B37FB1}" srcOrd="19" destOrd="0" presId="urn:microsoft.com/office/officeart/2005/8/layout/orgChart1"/>
    <dgm:cxn modelId="{A38A21ED-A46A-4827-8B27-A6C3607746A5}" type="presParOf" srcId="{579C9CA5-3C05-482E-A518-369819B37FB1}" destId="{1097782E-6D01-475D-A5EF-80025F6B12E1}" srcOrd="0" destOrd="0" presId="urn:microsoft.com/office/officeart/2005/8/layout/orgChart1"/>
    <dgm:cxn modelId="{5FBF0F9D-1925-421A-AEA7-B24FC098E77F}" type="presParOf" srcId="{1097782E-6D01-475D-A5EF-80025F6B12E1}" destId="{44383434-C1A8-4453-81B2-8D604854B231}" srcOrd="0" destOrd="0" presId="urn:microsoft.com/office/officeart/2005/8/layout/orgChart1"/>
    <dgm:cxn modelId="{F183B162-2F60-45EA-B191-04A0FB07A1BA}" type="presParOf" srcId="{1097782E-6D01-475D-A5EF-80025F6B12E1}" destId="{DE60AEE1-AA0B-4333-8B8D-E19BB3B6A6A7}" srcOrd="1" destOrd="0" presId="urn:microsoft.com/office/officeart/2005/8/layout/orgChart1"/>
    <dgm:cxn modelId="{1DD6287F-1953-403D-9770-0B413FB45010}" type="presParOf" srcId="{579C9CA5-3C05-482E-A518-369819B37FB1}" destId="{89C6D7E3-F337-4352-ACC3-CFFE636C63E6}" srcOrd="1" destOrd="0" presId="urn:microsoft.com/office/officeart/2005/8/layout/orgChart1"/>
    <dgm:cxn modelId="{15BD3CE3-D675-4338-A011-EFC5DC64E606}" type="presParOf" srcId="{89C6D7E3-F337-4352-ACC3-CFFE636C63E6}" destId="{D2015151-A53B-45BF-9C09-C1E53A5AC72D}" srcOrd="0" destOrd="0" presId="urn:microsoft.com/office/officeart/2005/8/layout/orgChart1"/>
    <dgm:cxn modelId="{B69623E8-83FE-4462-8078-5FE8625DF5AF}" type="presParOf" srcId="{89C6D7E3-F337-4352-ACC3-CFFE636C63E6}" destId="{861A4E7C-0E52-4F93-BC54-BFDA2FEB1380}" srcOrd="1" destOrd="0" presId="urn:microsoft.com/office/officeart/2005/8/layout/orgChart1"/>
    <dgm:cxn modelId="{87DB8C47-178D-4334-AFFC-E14AA1CEAC24}" type="presParOf" srcId="{861A4E7C-0E52-4F93-BC54-BFDA2FEB1380}" destId="{A0535ACC-BA14-437F-A432-9DBFCD5BE03D}" srcOrd="0" destOrd="0" presId="urn:microsoft.com/office/officeart/2005/8/layout/orgChart1"/>
    <dgm:cxn modelId="{638556A8-17FB-4C95-8D6F-CF265B9BA64D}" type="presParOf" srcId="{A0535ACC-BA14-437F-A432-9DBFCD5BE03D}" destId="{3DBB1D62-FEDE-42AF-97F2-0EABA85569CC}" srcOrd="0" destOrd="0" presId="urn:microsoft.com/office/officeart/2005/8/layout/orgChart1"/>
    <dgm:cxn modelId="{096911A6-B3D4-424B-913A-B3B128511B64}" type="presParOf" srcId="{A0535ACC-BA14-437F-A432-9DBFCD5BE03D}" destId="{7A6D4083-6AF3-43A1-A20A-7393B6130548}" srcOrd="1" destOrd="0" presId="urn:microsoft.com/office/officeart/2005/8/layout/orgChart1"/>
    <dgm:cxn modelId="{87329219-1AEB-4CFF-9962-9FEB0CCF4941}" type="presParOf" srcId="{861A4E7C-0E52-4F93-BC54-BFDA2FEB1380}" destId="{BC9B053F-B9CB-460C-B27E-DA8A55449C27}" srcOrd="1" destOrd="0" presId="urn:microsoft.com/office/officeart/2005/8/layout/orgChart1"/>
    <dgm:cxn modelId="{BC689D2C-D760-49F1-8C56-08C01C3E8FC4}" type="presParOf" srcId="{861A4E7C-0E52-4F93-BC54-BFDA2FEB1380}" destId="{DF0309EA-114A-4CB0-873B-0767A87ECD0C}" srcOrd="2" destOrd="0" presId="urn:microsoft.com/office/officeart/2005/8/layout/orgChart1"/>
    <dgm:cxn modelId="{F9996016-7B01-4A22-B93C-30CBC6CEF5B6}" type="presParOf" srcId="{89C6D7E3-F337-4352-ACC3-CFFE636C63E6}" destId="{9345854F-418D-41AA-A63B-74B39E3D0798}" srcOrd="2" destOrd="0" presId="urn:microsoft.com/office/officeart/2005/8/layout/orgChart1"/>
    <dgm:cxn modelId="{39D68B98-5038-46DC-A55F-FFC3FB238384}" type="presParOf" srcId="{89C6D7E3-F337-4352-ACC3-CFFE636C63E6}" destId="{12214699-DCF6-4210-BFF7-14384CA33E2F}" srcOrd="3" destOrd="0" presId="urn:microsoft.com/office/officeart/2005/8/layout/orgChart1"/>
    <dgm:cxn modelId="{BA09A86D-3D6E-4913-9D89-3A28B7378F9B}" type="presParOf" srcId="{12214699-DCF6-4210-BFF7-14384CA33E2F}" destId="{D3F79284-0EDF-4E91-8AE1-19D0970053B1}" srcOrd="0" destOrd="0" presId="urn:microsoft.com/office/officeart/2005/8/layout/orgChart1"/>
    <dgm:cxn modelId="{B63A3E40-70C0-48F3-9237-CD1A0AB8732C}" type="presParOf" srcId="{D3F79284-0EDF-4E91-8AE1-19D0970053B1}" destId="{BFA88EF7-F928-46BC-A76D-256784D9CFB9}" srcOrd="0" destOrd="0" presId="urn:microsoft.com/office/officeart/2005/8/layout/orgChart1"/>
    <dgm:cxn modelId="{0AECD8EC-DB3B-4FC0-B85C-C4D94D8380B8}" type="presParOf" srcId="{D3F79284-0EDF-4E91-8AE1-19D0970053B1}" destId="{C25F0C40-8F76-439B-A229-A5BB545F8BBD}" srcOrd="1" destOrd="0" presId="urn:microsoft.com/office/officeart/2005/8/layout/orgChart1"/>
    <dgm:cxn modelId="{FF8F1800-9F41-49CC-836F-D82F0F05C940}" type="presParOf" srcId="{12214699-DCF6-4210-BFF7-14384CA33E2F}" destId="{B3049CE3-A014-4A73-BC4E-10711D6B2CFB}" srcOrd="1" destOrd="0" presId="urn:microsoft.com/office/officeart/2005/8/layout/orgChart1"/>
    <dgm:cxn modelId="{8ACD6132-4510-4981-829E-F22DABFE1652}" type="presParOf" srcId="{12214699-DCF6-4210-BFF7-14384CA33E2F}" destId="{02B327F4-89D6-420C-842F-F7907FADD82B}" srcOrd="2" destOrd="0" presId="urn:microsoft.com/office/officeart/2005/8/layout/orgChart1"/>
    <dgm:cxn modelId="{1A36B6A3-A538-4C2C-B054-096CA3531B83}" type="presParOf" srcId="{89C6D7E3-F337-4352-ACC3-CFFE636C63E6}" destId="{9973E9F5-4FA1-46ED-BE03-4397100D4F9F}" srcOrd="4" destOrd="0" presId="urn:microsoft.com/office/officeart/2005/8/layout/orgChart1"/>
    <dgm:cxn modelId="{DC5BD31E-EBF4-4B0C-9521-424EDCEE0A01}" type="presParOf" srcId="{89C6D7E3-F337-4352-ACC3-CFFE636C63E6}" destId="{06E7D23D-C93B-4873-8DFF-BEEA173A479D}" srcOrd="5" destOrd="0" presId="urn:microsoft.com/office/officeart/2005/8/layout/orgChart1"/>
    <dgm:cxn modelId="{339A8FAF-D806-4303-8C2C-6CC04B78B711}" type="presParOf" srcId="{06E7D23D-C93B-4873-8DFF-BEEA173A479D}" destId="{A8DE08F2-7DCE-4A23-AB3C-2043884AD203}" srcOrd="0" destOrd="0" presId="urn:microsoft.com/office/officeart/2005/8/layout/orgChart1"/>
    <dgm:cxn modelId="{F0EDF366-955C-4230-BC64-9A90E8D49350}" type="presParOf" srcId="{A8DE08F2-7DCE-4A23-AB3C-2043884AD203}" destId="{73E350D1-B402-4F44-A557-198F41E16B29}" srcOrd="0" destOrd="0" presId="urn:microsoft.com/office/officeart/2005/8/layout/orgChart1"/>
    <dgm:cxn modelId="{BF09938C-CDC9-4E0E-8D6E-E0E62BC62DC5}" type="presParOf" srcId="{A8DE08F2-7DCE-4A23-AB3C-2043884AD203}" destId="{FDF5A918-A72B-445E-AC90-CA2D760C56B7}" srcOrd="1" destOrd="0" presId="urn:microsoft.com/office/officeart/2005/8/layout/orgChart1"/>
    <dgm:cxn modelId="{3DDBB56E-B669-448C-BFD4-8A694D464154}" type="presParOf" srcId="{06E7D23D-C93B-4873-8DFF-BEEA173A479D}" destId="{7F25618F-7959-4D82-83B3-93D3115836D4}" srcOrd="1" destOrd="0" presId="urn:microsoft.com/office/officeart/2005/8/layout/orgChart1"/>
    <dgm:cxn modelId="{CE56018B-9585-4D14-9F16-85D82416FE9E}" type="presParOf" srcId="{06E7D23D-C93B-4873-8DFF-BEEA173A479D}" destId="{042FC6EE-0398-44FF-8ADC-C0355974561C}" srcOrd="2" destOrd="0" presId="urn:microsoft.com/office/officeart/2005/8/layout/orgChart1"/>
    <dgm:cxn modelId="{8EBCD40F-A166-47E5-BF71-70799CC1FD1E}" type="presParOf" srcId="{89C6D7E3-F337-4352-ACC3-CFFE636C63E6}" destId="{EDC28A92-109F-4777-9690-9700F678BAA1}" srcOrd="6" destOrd="0" presId="urn:microsoft.com/office/officeart/2005/8/layout/orgChart1"/>
    <dgm:cxn modelId="{12CF6501-E60D-464B-9C53-4049F1A568CB}" type="presParOf" srcId="{89C6D7E3-F337-4352-ACC3-CFFE636C63E6}" destId="{1B8090DD-1954-41D2-915A-628ED2FFE08E}" srcOrd="7" destOrd="0" presId="urn:microsoft.com/office/officeart/2005/8/layout/orgChart1"/>
    <dgm:cxn modelId="{E52ED5D4-CDE4-4261-9BD9-CCE9DBF5532F}" type="presParOf" srcId="{1B8090DD-1954-41D2-915A-628ED2FFE08E}" destId="{040BFD82-1A68-4AF4-B52B-5B9B19E4F8D3}" srcOrd="0" destOrd="0" presId="urn:microsoft.com/office/officeart/2005/8/layout/orgChart1"/>
    <dgm:cxn modelId="{291C385E-F326-4D13-8355-396E63C117C2}" type="presParOf" srcId="{040BFD82-1A68-4AF4-B52B-5B9B19E4F8D3}" destId="{576B1C4D-7F53-4273-8DDC-8C2CCF1E9BD0}" srcOrd="0" destOrd="0" presId="urn:microsoft.com/office/officeart/2005/8/layout/orgChart1"/>
    <dgm:cxn modelId="{4AB50A83-FAA7-4E42-A6BF-4B2EFC009C2A}" type="presParOf" srcId="{040BFD82-1A68-4AF4-B52B-5B9B19E4F8D3}" destId="{E7E74C85-04AF-4713-BCC9-7B3D50BDA4EB}" srcOrd="1" destOrd="0" presId="urn:microsoft.com/office/officeart/2005/8/layout/orgChart1"/>
    <dgm:cxn modelId="{357F8371-6B86-45F0-8C4A-C84AD436BEC5}" type="presParOf" srcId="{1B8090DD-1954-41D2-915A-628ED2FFE08E}" destId="{95995940-22C7-438F-860A-931F80FAF60F}" srcOrd="1" destOrd="0" presId="urn:microsoft.com/office/officeart/2005/8/layout/orgChart1"/>
    <dgm:cxn modelId="{17CF1761-B7C3-4864-A2EE-2893639D9699}" type="presParOf" srcId="{1B8090DD-1954-41D2-915A-628ED2FFE08E}" destId="{64D1A42E-A9BB-4A84-A942-FF23AA520B58}" srcOrd="2" destOrd="0" presId="urn:microsoft.com/office/officeart/2005/8/layout/orgChart1"/>
    <dgm:cxn modelId="{C0D20A62-7325-4A2D-BB85-5DDF556CF09E}" type="presParOf" srcId="{89C6D7E3-F337-4352-ACC3-CFFE636C63E6}" destId="{BE7ACD80-D306-48F8-BED7-F4BC3260F203}" srcOrd="8" destOrd="0" presId="urn:microsoft.com/office/officeart/2005/8/layout/orgChart1"/>
    <dgm:cxn modelId="{6EFB4998-8550-4706-B6B7-3490BFA1B884}" type="presParOf" srcId="{89C6D7E3-F337-4352-ACC3-CFFE636C63E6}" destId="{A6F4EADD-15D5-425A-B80E-C4DFA16EE77D}" srcOrd="9" destOrd="0" presId="urn:microsoft.com/office/officeart/2005/8/layout/orgChart1"/>
    <dgm:cxn modelId="{A597E838-2400-4820-B757-187AFB2AC1E2}" type="presParOf" srcId="{A6F4EADD-15D5-425A-B80E-C4DFA16EE77D}" destId="{85BEF53C-59E2-45DA-8307-0EE8F16F7BC2}" srcOrd="0" destOrd="0" presId="urn:microsoft.com/office/officeart/2005/8/layout/orgChart1"/>
    <dgm:cxn modelId="{4E814D2C-E2DE-4960-BB8F-BF0A02D052E7}" type="presParOf" srcId="{85BEF53C-59E2-45DA-8307-0EE8F16F7BC2}" destId="{D694F1FD-661B-4589-BBE8-8A2D417D2743}" srcOrd="0" destOrd="0" presId="urn:microsoft.com/office/officeart/2005/8/layout/orgChart1"/>
    <dgm:cxn modelId="{2A3D9538-EC8E-473E-BCF2-37CBBD49CCB3}" type="presParOf" srcId="{85BEF53C-59E2-45DA-8307-0EE8F16F7BC2}" destId="{285E6BA6-71F8-4DD3-876D-6C88C63A32EA}" srcOrd="1" destOrd="0" presId="urn:microsoft.com/office/officeart/2005/8/layout/orgChart1"/>
    <dgm:cxn modelId="{9028E1B8-A803-4B0B-B2F7-14D325CB541D}" type="presParOf" srcId="{A6F4EADD-15D5-425A-B80E-C4DFA16EE77D}" destId="{59417EE6-F05A-4C61-8EF4-F1179BFCA0FE}" srcOrd="1" destOrd="0" presId="urn:microsoft.com/office/officeart/2005/8/layout/orgChart1"/>
    <dgm:cxn modelId="{BF936C2C-3415-481E-A346-34FA610136F9}" type="presParOf" srcId="{A6F4EADD-15D5-425A-B80E-C4DFA16EE77D}" destId="{0C9791F6-BC3F-46CE-88D1-FCF20E8929AB}" srcOrd="2" destOrd="0" presId="urn:microsoft.com/office/officeart/2005/8/layout/orgChart1"/>
    <dgm:cxn modelId="{1D1F9130-A548-42C2-9F43-0CF8DD1D7C46}" type="presParOf" srcId="{579C9CA5-3C05-482E-A518-369819B37FB1}" destId="{B7974F61-3A39-4277-B9BC-297C39375707}" srcOrd="2" destOrd="0" presId="urn:microsoft.com/office/officeart/2005/8/layout/orgChart1"/>
    <dgm:cxn modelId="{E0FDC037-D96A-4B89-AEEF-B995220A629B}" type="presParOf" srcId="{72EB8CEA-3065-4B4F-85F5-B76AD51810CC}" destId="{F74E6D0C-0271-40D1-8CF2-BA090863FE4A}" srcOrd="2" destOrd="0" presId="urn:microsoft.com/office/officeart/2005/8/layout/orgChart1"/>
    <dgm:cxn modelId="{4E70EB60-801D-4073-BC04-8B221561588A}" type="presParOf" srcId="{A5B5A15B-B571-44F8-A511-BB629518AE3A}" destId="{A76E218D-9C8E-46C6-9EAF-77273691F89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ACD80-D306-48F8-BED7-F4BC3260F203}">
      <dsp:nvSpPr>
        <dsp:cNvPr id="0" name=""/>
        <dsp:cNvSpPr/>
      </dsp:nvSpPr>
      <dsp:spPr>
        <a:xfrm>
          <a:off x="14779606" y="1620283"/>
          <a:ext cx="126009" cy="2772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2214"/>
              </a:lnTo>
              <a:lnTo>
                <a:pt x="126009" y="2772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28A92-109F-4777-9690-9700F678BAA1}">
      <dsp:nvSpPr>
        <dsp:cNvPr id="0" name=""/>
        <dsp:cNvSpPr/>
      </dsp:nvSpPr>
      <dsp:spPr>
        <a:xfrm>
          <a:off x="14779606" y="1620283"/>
          <a:ext cx="126009" cy="21757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5768"/>
              </a:lnTo>
              <a:lnTo>
                <a:pt x="126009" y="21757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3E9F5-4FA1-46ED-BE03-4397100D4F9F}">
      <dsp:nvSpPr>
        <dsp:cNvPr id="0" name=""/>
        <dsp:cNvSpPr/>
      </dsp:nvSpPr>
      <dsp:spPr>
        <a:xfrm>
          <a:off x="14779606" y="1620283"/>
          <a:ext cx="126009" cy="1579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9322"/>
              </a:lnTo>
              <a:lnTo>
                <a:pt x="126009" y="15793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5854F-418D-41AA-A63B-74B39E3D0798}">
      <dsp:nvSpPr>
        <dsp:cNvPr id="0" name=""/>
        <dsp:cNvSpPr/>
      </dsp:nvSpPr>
      <dsp:spPr>
        <a:xfrm>
          <a:off x="14779606" y="1620283"/>
          <a:ext cx="126009" cy="982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2876"/>
              </a:lnTo>
              <a:lnTo>
                <a:pt x="126009" y="9828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15151-A53B-45BF-9C09-C1E53A5AC72D}">
      <dsp:nvSpPr>
        <dsp:cNvPr id="0" name=""/>
        <dsp:cNvSpPr/>
      </dsp:nvSpPr>
      <dsp:spPr>
        <a:xfrm>
          <a:off x="14779606" y="1620283"/>
          <a:ext cx="126009" cy="38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429"/>
              </a:lnTo>
              <a:lnTo>
                <a:pt x="126009" y="3864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45D81-E76D-434B-9E14-68386AD9F109}">
      <dsp:nvSpPr>
        <dsp:cNvPr id="0" name=""/>
        <dsp:cNvSpPr/>
      </dsp:nvSpPr>
      <dsp:spPr>
        <a:xfrm>
          <a:off x="9419991" y="1023837"/>
          <a:ext cx="5695640" cy="176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206"/>
              </a:lnTo>
              <a:lnTo>
                <a:pt x="5695640" y="88206"/>
              </a:lnTo>
              <a:lnTo>
                <a:pt x="5695640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A9FFB3-15FB-46C0-801F-BF202FD0B774}">
      <dsp:nvSpPr>
        <dsp:cNvPr id="0" name=""/>
        <dsp:cNvSpPr/>
      </dsp:nvSpPr>
      <dsp:spPr>
        <a:xfrm>
          <a:off x="13763127" y="2216729"/>
          <a:ext cx="126009" cy="6350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50891"/>
              </a:lnTo>
              <a:lnTo>
                <a:pt x="126009" y="63508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E9044-24DB-47AE-ABF8-C6BBD37F8D34}">
      <dsp:nvSpPr>
        <dsp:cNvPr id="0" name=""/>
        <dsp:cNvSpPr/>
      </dsp:nvSpPr>
      <dsp:spPr>
        <a:xfrm>
          <a:off x="13763127" y="2216729"/>
          <a:ext cx="126009" cy="3929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29656"/>
              </a:lnTo>
              <a:lnTo>
                <a:pt x="126009" y="392965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479CD-9208-4487-A433-C83A259C163C}">
      <dsp:nvSpPr>
        <dsp:cNvPr id="0" name=""/>
        <dsp:cNvSpPr/>
      </dsp:nvSpPr>
      <dsp:spPr>
        <a:xfrm>
          <a:off x="13763127" y="2216729"/>
          <a:ext cx="126009" cy="5157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57999"/>
              </a:lnTo>
              <a:lnTo>
                <a:pt x="126009" y="515799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B40E08-B8CB-4BDA-891F-0ECBD2C0561C}">
      <dsp:nvSpPr>
        <dsp:cNvPr id="0" name=""/>
        <dsp:cNvSpPr/>
      </dsp:nvSpPr>
      <dsp:spPr>
        <a:xfrm>
          <a:off x="13763127" y="2216729"/>
          <a:ext cx="126009" cy="4561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1552"/>
              </a:lnTo>
              <a:lnTo>
                <a:pt x="126009" y="45615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E9F10-CBC6-411F-8E5E-E585A2538C96}">
      <dsp:nvSpPr>
        <dsp:cNvPr id="0" name=""/>
        <dsp:cNvSpPr/>
      </dsp:nvSpPr>
      <dsp:spPr>
        <a:xfrm>
          <a:off x="13763127" y="2216729"/>
          <a:ext cx="133108" cy="5747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47565"/>
              </a:lnTo>
              <a:lnTo>
                <a:pt x="133108" y="57475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859BC-BF27-4724-BE79-BF6888464E0C}">
      <dsp:nvSpPr>
        <dsp:cNvPr id="0" name=""/>
        <dsp:cNvSpPr/>
      </dsp:nvSpPr>
      <dsp:spPr>
        <a:xfrm>
          <a:off x="13763127" y="2216729"/>
          <a:ext cx="126009" cy="3368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8660"/>
              </a:lnTo>
              <a:lnTo>
                <a:pt x="126009" y="33686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2D366-6BE6-4C78-BBE4-75EBD8FA4857}">
      <dsp:nvSpPr>
        <dsp:cNvPr id="0" name=""/>
        <dsp:cNvSpPr/>
      </dsp:nvSpPr>
      <dsp:spPr>
        <a:xfrm>
          <a:off x="13763127" y="2216729"/>
          <a:ext cx="126009" cy="2772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2214"/>
              </a:lnTo>
              <a:lnTo>
                <a:pt x="126009" y="2772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85CB8-091F-4BF6-9706-BE52CD1CD851}">
      <dsp:nvSpPr>
        <dsp:cNvPr id="0" name=""/>
        <dsp:cNvSpPr/>
      </dsp:nvSpPr>
      <dsp:spPr>
        <a:xfrm>
          <a:off x="13763127" y="2216729"/>
          <a:ext cx="126009" cy="21757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5768"/>
              </a:lnTo>
              <a:lnTo>
                <a:pt x="126009" y="21757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2B5D8-EEA0-417B-B1DC-D37C0CD158C3}">
      <dsp:nvSpPr>
        <dsp:cNvPr id="0" name=""/>
        <dsp:cNvSpPr/>
      </dsp:nvSpPr>
      <dsp:spPr>
        <a:xfrm>
          <a:off x="13763127" y="2216729"/>
          <a:ext cx="126009" cy="1579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9322"/>
              </a:lnTo>
              <a:lnTo>
                <a:pt x="126009" y="15793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87973-ABA7-4E6A-B24E-5377373A032B}">
      <dsp:nvSpPr>
        <dsp:cNvPr id="0" name=""/>
        <dsp:cNvSpPr/>
      </dsp:nvSpPr>
      <dsp:spPr>
        <a:xfrm>
          <a:off x="13763127" y="2216729"/>
          <a:ext cx="126009" cy="982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2876"/>
              </a:lnTo>
              <a:lnTo>
                <a:pt x="126009" y="9828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6AF83-CF78-4395-A11D-697BD2657037}">
      <dsp:nvSpPr>
        <dsp:cNvPr id="0" name=""/>
        <dsp:cNvSpPr/>
      </dsp:nvSpPr>
      <dsp:spPr>
        <a:xfrm>
          <a:off x="13763127" y="2216729"/>
          <a:ext cx="126009" cy="38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429"/>
              </a:lnTo>
              <a:lnTo>
                <a:pt x="126009" y="3864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495C2-1FCA-41EF-AD03-E31C17F156AB}">
      <dsp:nvSpPr>
        <dsp:cNvPr id="0" name=""/>
        <dsp:cNvSpPr/>
      </dsp:nvSpPr>
      <dsp:spPr>
        <a:xfrm>
          <a:off x="13082675" y="1620283"/>
          <a:ext cx="1016478" cy="176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206"/>
              </a:lnTo>
              <a:lnTo>
                <a:pt x="1016478" y="88206"/>
              </a:lnTo>
              <a:lnTo>
                <a:pt x="1016478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62C60-C270-4966-8012-4F7DF90BDD9E}">
      <dsp:nvSpPr>
        <dsp:cNvPr id="0" name=""/>
        <dsp:cNvSpPr/>
      </dsp:nvSpPr>
      <dsp:spPr>
        <a:xfrm>
          <a:off x="13036955" y="1620283"/>
          <a:ext cx="91440" cy="1764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701B25-80E2-4D55-9971-BF4BF1F22641}">
      <dsp:nvSpPr>
        <dsp:cNvPr id="0" name=""/>
        <dsp:cNvSpPr/>
      </dsp:nvSpPr>
      <dsp:spPr>
        <a:xfrm>
          <a:off x="11730170" y="2216729"/>
          <a:ext cx="126009" cy="38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429"/>
              </a:lnTo>
              <a:lnTo>
                <a:pt x="126009" y="3864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147349-0593-49E6-95BA-5B33818D204A}">
      <dsp:nvSpPr>
        <dsp:cNvPr id="0" name=""/>
        <dsp:cNvSpPr/>
      </dsp:nvSpPr>
      <dsp:spPr>
        <a:xfrm>
          <a:off x="12066196" y="1620283"/>
          <a:ext cx="1016478" cy="176413"/>
        </a:xfrm>
        <a:custGeom>
          <a:avLst/>
          <a:gdLst/>
          <a:ahLst/>
          <a:cxnLst/>
          <a:rect l="0" t="0" r="0" b="0"/>
          <a:pathLst>
            <a:path>
              <a:moveTo>
                <a:pt x="1016478" y="0"/>
              </a:moveTo>
              <a:lnTo>
                <a:pt x="1016478" y="88206"/>
              </a:lnTo>
              <a:lnTo>
                <a:pt x="0" y="88206"/>
              </a:lnTo>
              <a:lnTo>
                <a:pt x="0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73F26-D6EA-4AD2-BCE9-05C9F7BC8509}">
      <dsp:nvSpPr>
        <dsp:cNvPr id="0" name=""/>
        <dsp:cNvSpPr/>
      </dsp:nvSpPr>
      <dsp:spPr>
        <a:xfrm>
          <a:off x="9419991" y="1023837"/>
          <a:ext cx="3662683" cy="176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206"/>
              </a:lnTo>
              <a:lnTo>
                <a:pt x="3662683" y="88206"/>
              </a:lnTo>
              <a:lnTo>
                <a:pt x="3662683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8C0E6-75D1-4E23-810F-4615649BC805}">
      <dsp:nvSpPr>
        <dsp:cNvPr id="0" name=""/>
        <dsp:cNvSpPr/>
      </dsp:nvSpPr>
      <dsp:spPr>
        <a:xfrm>
          <a:off x="10503675" y="1620283"/>
          <a:ext cx="126009" cy="1579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9322"/>
              </a:lnTo>
              <a:lnTo>
                <a:pt x="126009" y="15793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AC9B7-40D5-4096-B96A-D226C2135E38}">
      <dsp:nvSpPr>
        <dsp:cNvPr id="0" name=""/>
        <dsp:cNvSpPr/>
      </dsp:nvSpPr>
      <dsp:spPr>
        <a:xfrm>
          <a:off x="10503675" y="1620283"/>
          <a:ext cx="126009" cy="982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2876"/>
              </a:lnTo>
              <a:lnTo>
                <a:pt x="126009" y="9828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32954-8426-45AD-9D2B-BA97BE696012}">
      <dsp:nvSpPr>
        <dsp:cNvPr id="0" name=""/>
        <dsp:cNvSpPr/>
      </dsp:nvSpPr>
      <dsp:spPr>
        <a:xfrm>
          <a:off x="10503675" y="1620283"/>
          <a:ext cx="126009" cy="38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429"/>
              </a:lnTo>
              <a:lnTo>
                <a:pt x="126009" y="3864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5A426-5660-48A5-AE83-21E6569E4FCC}">
      <dsp:nvSpPr>
        <dsp:cNvPr id="0" name=""/>
        <dsp:cNvSpPr/>
      </dsp:nvSpPr>
      <dsp:spPr>
        <a:xfrm>
          <a:off x="9419991" y="1023837"/>
          <a:ext cx="1419709" cy="176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206"/>
              </a:lnTo>
              <a:lnTo>
                <a:pt x="1419709" y="88206"/>
              </a:lnTo>
              <a:lnTo>
                <a:pt x="1419709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72E5BE-18A2-4DE8-A1B7-0A8A7E417521}">
      <dsp:nvSpPr>
        <dsp:cNvPr id="0" name=""/>
        <dsp:cNvSpPr/>
      </dsp:nvSpPr>
      <dsp:spPr>
        <a:xfrm>
          <a:off x="9487197" y="1620283"/>
          <a:ext cx="126009" cy="3368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8660"/>
              </a:lnTo>
              <a:lnTo>
                <a:pt x="126009" y="33686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AD9C7C-2499-4D9D-A9C5-EE76B6B2291B}">
      <dsp:nvSpPr>
        <dsp:cNvPr id="0" name=""/>
        <dsp:cNvSpPr/>
      </dsp:nvSpPr>
      <dsp:spPr>
        <a:xfrm>
          <a:off x="9487197" y="1620283"/>
          <a:ext cx="126009" cy="2772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2214"/>
              </a:lnTo>
              <a:lnTo>
                <a:pt x="126009" y="2772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C127D-1A9F-4177-B9B5-4E27FE509ACF}">
      <dsp:nvSpPr>
        <dsp:cNvPr id="0" name=""/>
        <dsp:cNvSpPr/>
      </dsp:nvSpPr>
      <dsp:spPr>
        <a:xfrm>
          <a:off x="9487197" y="1620283"/>
          <a:ext cx="126009" cy="21757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5768"/>
              </a:lnTo>
              <a:lnTo>
                <a:pt x="126009" y="21757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4562E-55CB-483C-981A-D98A31E9C9FC}">
      <dsp:nvSpPr>
        <dsp:cNvPr id="0" name=""/>
        <dsp:cNvSpPr/>
      </dsp:nvSpPr>
      <dsp:spPr>
        <a:xfrm>
          <a:off x="9487197" y="1620283"/>
          <a:ext cx="126009" cy="1579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9322"/>
              </a:lnTo>
              <a:lnTo>
                <a:pt x="126009" y="15793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DE671-BFCA-46EA-86D7-34098A6C1AB1}">
      <dsp:nvSpPr>
        <dsp:cNvPr id="0" name=""/>
        <dsp:cNvSpPr/>
      </dsp:nvSpPr>
      <dsp:spPr>
        <a:xfrm>
          <a:off x="9487197" y="1620283"/>
          <a:ext cx="126009" cy="982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2876"/>
              </a:lnTo>
              <a:lnTo>
                <a:pt x="126009" y="9828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C24EBA-C6A3-4796-A817-4726A9971B98}">
      <dsp:nvSpPr>
        <dsp:cNvPr id="0" name=""/>
        <dsp:cNvSpPr/>
      </dsp:nvSpPr>
      <dsp:spPr>
        <a:xfrm>
          <a:off x="9487197" y="1620283"/>
          <a:ext cx="126009" cy="38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429"/>
              </a:lnTo>
              <a:lnTo>
                <a:pt x="126009" y="3864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BCBD43-31EE-4848-93D7-879EAA2887FC}">
      <dsp:nvSpPr>
        <dsp:cNvPr id="0" name=""/>
        <dsp:cNvSpPr/>
      </dsp:nvSpPr>
      <dsp:spPr>
        <a:xfrm>
          <a:off x="9419991" y="1023837"/>
          <a:ext cx="403231" cy="176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206"/>
              </a:lnTo>
              <a:lnTo>
                <a:pt x="403231" y="88206"/>
              </a:lnTo>
              <a:lnTo>
                <a:pt x="403231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C68A9-1156-4D6E-87E0-3428B646D84C}">
      <dsp:nvSpPr>
        <dsp:cNvPr id="0" name=""/>
        <dsp:cNvSpPr/>
      </dsp:nvSpPr>
      <dsp:spPr>
        <a:xfrm>
          <a:off x="8470718" y="1620283"/>
          <a:ext cx="126009" cy="1579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9322"/>
              </a:lnTo>
              <a:lnTo>
                <a:pt x="126009" y="15793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3A734-F2E2-4391-A31D-1ACD1F5C3DD9}">
      <dsp:nvSpPr>
        <dsp:cNvPr id="0" name=""/>
        <dsp:cNvSpPr/>
      </dsp:nvSpPr>
      <dsp:spPr>
        <a:xfrm>
          <a:off x="8470718" y="1620283"/>
          <a:ext cx="126009" cy="982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2876"/>
              </a:lnTo>
              <a:lnTo>
                <a:pt x="126009" y="9828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296200-9A6E-495E-9A96-28F03F5E5B1F}">
      <dsp:nvSpPr>
        <dsp:cNvPr id="0" name=""/>
        <dsp:cNvSpPr/>
      </dsp:nvSpPr>
      <dsp:spPr>
        <a:xfrm>
          <a:off x="8470718" y="1620283"/>
          <a:ext cx="126009" cy="38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429"/>
              </a:lnTo>
              <a:lnTo>
                <a:pt x="126009" y="3864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0D7BAE-C543-41E0-B55B-BA5F9A713780}">
      <dsp:nvSpPr>
        <dsp:cNvPr id="0" name=""/>
        <dsp:cNvSpPr/>
      </dsp:nvSpPr>
      <dsp:spPr>
        <a:xfrm>
          <a:off x="8806744" y="1023837"/>
          <a:ext cx="613247" cy="176413"/>
        </a:xfrm>
        <a:custGeom>
          <a:avLst/>
          <a:gdLst/>
          <a:ahLst/>
          <a:cxnLst/>
          <a:rect l="0" t="0" r="0" b="0"/>
          <a:pathLst>
            <a:path>
              <a:moveTo>
                <a:pt x="613247" y="0"/>
              </a:moveTo>
              <a:lnTo>
                <a:pt x="613247" y="88206"/>
              </a:lnTo>
              <a:lnTo>
                <a:pt x="0" y="88206"/>
              </a:lnTo>
              <a:lnTo>
                <a:pt x="0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83FE22-DBE3-43F9-A02C-79FFF94C3F34}">
      <dsp:nvSpPr>
        <dsp:cNvPr id="0" name=""/>
        <dsp:cNvSpPr/>
      </dsp:nvSpPr>
      <dsp:spPr>
        <a:xfrm>
          <a:off x="7790265" y="1023837"/>
          <a:ext cx="1629726" cy="176413"/>
        </a:xfrm>
        <a:custGeom>
          <a:avLst/>
          <a:gdLst/>
          <a:ahLst/>
          <a:cxnLst/>
          <a:rect l="0" t="0" r="0" b="0"/>
          <a:pathLst>
            <a:path>
              <a:moveTo>
                <a:pt x="1629726" y="0"/>
              </a:moveTo>
              <a:lnTo>
                <a:pt x="1629726" y="88206"/>
              </a:lnTo>
              <a:lnTo>
                <a:pt x="0" y="88206"/>
              </a:lnTo>
              <a:lnTo>
                <a:pt x="0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C20AF-7E17-431C-B918-B8506A4D667E}">
      <dsp:nvSpPr>
        <dsp:cNvPr id="0" name=""/>
        <dsp:cNvSpPr/>
      </dsp:nvSpPr>
      <dsp:spPr>
        <a:xfrm>
          <a:off x="6773787" y="1023837"/>
          <a:ext cx="2646204" cy="176413"/>
        </a:xfrm>
        <a:custGeom>
          <a:avLst/>
          <a:gdLst/>
          <a:ahLst/>
          <a:cxnLst/>
          <a:rect l="0" t="0" r="0" b="0"/>
          <a:pathLst>
            <a:path>
              <a:moveTo>
                <a:pt x="2646204" y="0"/>
              </a:moveTo>
              <a:lnTo>
                <a:pt x="2646204" y="88206"/>
              </a:lnTo>
              <a:lnTo>
                <a:pt x="0" y="88206"/>
              </a:lnTo>
              <a:lnTo>
                <a:pt x="0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92938F-8684-410C-B454-52482A597FB2}">
      <dsp:nvSpPr>
        <dsp:cNvPr id="0" name=""/>
        <dsp:cNvSpPr/>
      </dsp:nvSpPr>
      <dsp:spPr>
        <a:xfrm>
          <a:off x="5757308" y="1023837"/>
          <a:ext cx="3662683" cy="176413"/>
        </a:xfrm>
        <a:custGeom>
          <a:avLst/>
          <a:gdLst/>
          <a:ahLst/>
          <a:cxnLst/>
          <a:rect l="0" t="0" r="0" b="0"/>
          <a:pathLst>
            <a:path>
              <a:moveTo>
                <a:pt x="3662683" y="0"/>
              </a:moveTo>
              <a:lnTo>
                <a:pt x="3662683" y="88206"/>
              </a:lnTo>
              <a:lnTo>
                <a:pt x="0" y="88206"/>
              </a:lnTo>
              <a:lnTo>
                <a:pt x="0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1FC8A-681A-41E7-A094-AF2C8E474EDB}">
      <dsp:nvSpPr>
        <dsp:cNvPr id="0" name=""/>
        <dsp:cNvSpPr/>
      </dsp:nvSpPr>
      <dsp:spPr>
        <a:xfrm>
          <a:off x="4740829" y="1023837"/>
          <a:ext cx="4679162" cy="176413"/>
        </a:xfrm>
        <a:custGeom>
          <a:avLst/>
          <a:gdLst/>
          <a:ahLst/>
          <a:cxnLst/>
          <a:rect l="0" t="0" r="0" b="0"/>
          <a:pathLst>
            <a:path>
              <a:moveTo>
                <a:pt x="4679162" y="0"/>
              </a:moveTo>
              <a:lnTo>
                <a:pt x="4679162" y="88206"/>
              </a:lnTo>
              <a:lnTo>
                <a:pt x="0" y="88206"/>
              </a:lnTo>
              <a:lnTo>
                <a:pt x="0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1E014-D3BA-4472-8604-F0A6574BA6D2}">
      <dsp:nvSpPr>
        <dsp:cNvPr id="0" name=""/>
        <dsp:cNvSpPr/>
      </dsp:nvSpPr>
      <dsp:spPr>
        <a:xfrm>
          <a:off x="3724351" y="1023837"/>
          <a:ext cx="5695640" cy="176413"/>
        </a:xfrm>
        <a:custGeom>
          <a:avLst/>
          <a:gdLst/>
          <a:ahLst/>
          <a:cxnLst/>
          <a:rect l="0" t="0" r="0" b="0"/>
          <a:pathLst>
            <a:path>
              <a:moveTo>
                <a:pt x="5695640" y="0"/>
              </a:moveTo>
              <a:lnTo>
                <a:pt x="5695640" y="88206"/>
              </a:lnTo>
              <a:lnTo>
                <a:pt x="0" y="88206"/>
              </a:lnTo>
              <a:lnTo>
                <a:pt x="0" y="176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CEC51-6A84-4E1F-AA79-6947A59A8220}">
      <dsp:nvSpPr>
        <dsp:cNvPr id="0" name=""/>
        <dsp:cNvSpPr/>
      </dsp:nvSpPr>
      <dsp:spPr>
        <a:xfrm>
          <a:off x="7387034" y="427391"/>
          <a:ext cx="2032957" cy="176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206"/>
              </a:lnTo>
              <a:lnTo>
                <a:pt x="2032957" y="88206"/>
              </a:lnTo>
              <a:lnTo>
                <a:pt x="2032957" y="1764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208A5-810A-4EA7-B5C5-4189BA803245}">
      <dsp:nvSpPr>
        <dsp:cNvPr id="0" name=""/>
        <dsp:cNvSpPr/>
      </dsp:nvSpPr>
      <dsp:spPr>
        <a:xfrm>
          <a:off x="7387034" y="427391"/>
          <a:ext cx="1016478" cy="176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206"/>
              </a:lnTo>
              <a:lnTo>
                <a:pt x="1016478" y="88206"/>
              </a:lnTo>
              <a:lnTo>
                <a:pt x="1016478" y="1764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27284-8FC1-49F8-9D21-1346FE8A6BC5}">
      <dsp:nvSpPr>
        <dsp:cNvPr id="0" name=""/>
        <dsp:cNvSpPr/>
      </dsp:nvSpPr>
      <dsp:spPr>
        <a:xfrm>
          <a:off x="7341314" y="427391"/>
          <a:ext cx="91440" cy="1764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64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AEE57-93E1-4F5A-A4FE-83F8962B08C8}">
      <dsp:nvSpPr>
        <dsp:cNvPr id="0" name=""/>
        <dsp:cNvSpPr/>
      </dsp:nvSpPr>
      <dsp:spPr>
        <a:xfrm>
          <a:off x="6370555" y="427391"/>
          <a:ext cx="1016478" cy="176413"/>
        </a:xfrm>
        <a:custGeom>
          <a:avLst/>
          <a:gdLst/>
          <a:ahLst/>
          <a:cxnLst/>
          <a:rect l="0" t="0" r="0" b="0"/>
          <a:pathLst>
            <a:path>
              <a:moveTo>
                <a:pt x="1016478" y="0"/>
              </a:moveTo>
              <a:lnTo>
                <a:pt x="1016478" y="88206"/>
              </a:lnTo>
              <a:lnTo>
                <a:pt x="0" y="88206"/>
              </a:lnTo>
              <a:lnTo>
                <a:pt x="0" y="1764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84B1A1-7F17-4637-9899-1AF6C2A32C45}">
      <dsp:nvSpPr>
        <dsp:cNvPr id="0" name=""/>
        <dsp:cNvSpPr/>
      </dsp:nvSpPr>
      <dsp:spPr>
        <a:xfrm>
          <a:off x="5354077" y="427391"/>
          <a:ext cx="2032957" cy="176413"/>
        </a:xfrm>
        <a:custGeom>
          <a:avLst/>
          <a:gdLst/>
          <a:ahLst/>
          <a:cxnLst/>
          <a:rect l="0" t="0" r="0" b="0"/>
          <a:pathLst>
            <a:path>
              <a:moveTo>
                <a:pt x="2032957" y="0"/>
              </a:moveTo>
              <a:lnTo>
                <a:pt x="2032957" y="88206"/>
              </a:lnTo>
              <a:lnTo>
                <a:pt x="0" y="88206"/>
              </a:lnTo>
              <a:lnTo>
                <a:pt x="0" y="1764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3D081-DD2F-4A74-97E2-E54ACC8A430D}">
      <dsp:nvSpPr>
        <dsp:cNvPr id="0" name=""/>
        <dsp:cNvSpPr/>
      </dsp:nvSpPr>
      <dsp:spPr>
        <a:xfrm>
          <a:off x="6967002" y="7358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err="1"/>
            <a:t>final_first</a:t>
          </a:r>
          <a:endParaRPr lang="ko-KR" altLang="en-US" sz="1200" b="1" kern="1200" dirty="0"/>
        </a:p>
      </dsp:txBody>
      <dsp:txXfrm>
        <a:off x="6967002" y="7358"/>
        <a:ext cx="840065" cy="420032"/>
      </dsp:txXfrm>
    </dsp:sp>
    <dsp:sp modelId="{A771D1D8-6EF4-4C4B-B0BD-511766359642}">
      <dsp:nvSpPr>
        <dsp:cNvPr id="0" name=""/>
        <dsp:cNvSpPr/>
      </dsp:nvSpPr>
      <dsp:spPr>
        <a:xfrm>
          <a:off x="4934044" y="603804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800" b="1" kern="1200" dirty="0"/>
            <a:t>.</a:t>
          </a:r>
          <a:r>
            <a:rPr lang="ko-KR" sz="800" b="1" kern="1200" dirty="0" err="1"/>
            <a:t>env</a:t>
          </a:r>
          <a:r>
            <a:rPr lang="ko-KR" sz="800" b="1" kern="1200" dirty="0"/>
            <a:t> </a:t>
          </a:r>
          <a:endParaRPr lang="en-US" altLang="ko-KR" sz="800" b="1" kern="1200" dirty="0"/>
        </a:p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/>
            <a:t>– </a:t>
          </a:r>
          <a:r>
            <a:rPr lang="ko-KR" sz="500" kern="1200" dirty="0"/>
            <a:t>환경 변수 파일 </a:t>
          </a:r>
        </a:p>
      </dsp:txBody>
      <dsp:txXfrm>
        <a:off x="4934044" y="603804"/>
        <a:ext cx="840065" cy="420032"/>
      </dsp:txXfrm>
    </dsp:sp>
    <dsp:sp modelId="{EAC6D1E6-ACE8-44E8-ABAC-5F0A7200E117}">
      <dsp:nvSpPr>
        <dsp:cNvPr id="0" name=""/>
        <dsp:cNvSpPr/>
      </dsp:nvSpPr>
      <dsp:spPr>
        <a:xfrm>
          <a:off x="5950523" y="603804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load_data.py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- 데이터 로드 스크립트</a:t>
          </a:r>
        </a:p>
      </dsp:txBody>
      <dsp:txXfrm>
        <a:off x="5950523" y="603804"/>
        <a:ext cx="840065" cy="420032"/>
      </dsp:txXfrm>
    </dsp:sp>
    <dsp:sp modelId="{08B35A75-823C-4FDC-90EE-26F0945191EA}">
      <dsp:nvSpPr>
        <dsp:cNvPr id="0" name=""/>
        <dsp:cNvSpPr/>
      </dsp:nvSpPr>
      <dsp:spPr>
        <a:xfrm>
          <a:off x="6967002" y="603804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README.md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- 프로젝트 가이드</a:t>
          </a:r>
        </a:p>
      </dsp:txBody>
      <dsp:txXfrm>
        <a:off x="6967002" y="603804"/>
        <a:ext cx="840065" cy="420032"/>
      </dsp:txXfrm>
    </dsp:sp>
    <dsp:sp modelId="{B2F5A366-965F-4140-A47B-C3EB39347863}">
      <dsp:nvSpPr>
        <dsp:cNvPr id="0" name=""/>
        <dsp:cNvSpPr/>
      </dsp:nvSpPr>
      <dsp:spPr>
        <a:xfrm>
          <a:off x="7983480" y="603804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requirements.txt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- 프로젝트 패키지 목록</a:t>
          </a:r>
        </a:p>
      </dsp:txBody>
      <dsp:txXfrm>
        <a:off x="7983480" y="603804"/>
        <a:ext cx="840065" cy="420032"/>
      </dsp:txXfrm>
    </dsp:sp>
    <dsp:sp modelId="{CA576EB7-404F-4CFF-8A6C-0A99B520DEED}">
      <dsp:nvSpPr>
        <dsp:cNvPr id="0" name=""/>
        <dsp:cNvSpPr/>
      </dsp:nvSpPr>
      <dsp:spPr>
        <a:xfrm>
          <a:off x="8999959" y="603804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 err="1"/>
            <a:t>app</a:t>
          </a:r>
          <a:r>
            <a:rPr lang="ko-KR" sz="700" kern="1200" dirty="0"/>
            <a:t>/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(애플리케이션 관련 파일)</a:t>
          </a:r>
        </a:p>
      </dsp:txBody>
      <dsp:txXfrm>
        <a:off x="8999959" y="603804"/>
        <a:ext cx="840065" cy="420032"/>
      </dsp:txXfrm>
    </dsp:sp>
    <dsp:sp modelId="{4E8322DD-C548-491D-9249-29E254288CF1}">
      <dsp:nvSpPr>
        <dsp:cNvPr id="0" name=""/>
        <dsp:cNvSpPr/>
      </dsp:nvSpPr>
      <dsp:spPr>
        <a:xfrm>
          <a:off x="3304318" y="1200250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__init__.py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/>
            <a:t>–</a:t>
          </a:r>
          <a:r>
            <a:rPr lang="ko-KR" sz="700" kern="1200" dirty="0"/>
            <a:t> 패키지 초기화</a:t>
          </a:r>
        </a:p>
      </dsp:txBody>
      <dsp:txXfrm>
        <a:off x="3304318" y="1200250"/>
        <a:ext cx="840065" cy="420032"/>
      </dsp:txXfrm>
    </dsp:sp>
    <dsp:sp modelId="{1F754D78-056E-48C8-8BB4-ED9CB5991431}">
      <dsp:nvSpPr>
        <dsp:cNvPr id="0" name=""/>
        <dsp:cNvSpPr/>
      </dsp:nvSpPr>
      <dsp:spPr>
        <a:xfrm>
          <a:off x="4320797" y="1200250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800" b="1" kern="1200" dirty="0"/>
            <a:t>main.py </a:t>
          </a:r>
          <a:endParaRPr lang="en-US" altLang="ko-KR" sz="800" b="1" kern="1200" dirty="0"/>
        </a:p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/>
            <a:t>– </a:t>
          </a:r>
          <a:r>
            <a:rPr lang="ko-KR" sz="600" kern="1200" dirty="0" err="1"/>
            <a:t>FastAPI</a:t>
          </a:r>
          <a:r>
            <a:rPr lang="ko-KR" sz="600" kern="1200" dirty="0"/>
            <a:t> </a:t>
          </a:r>
          <a:r>
            <a:rPr lang="ko-KR" sz="600" kern="1200" dirty="0" err="1"/>
            <a:t>진입점</a:t>
          </a:r>
          <a:endParaRPr lang="ko-KR" sz="600" kern="1200" dirty="0"/>
        </a:p>
      </dsp:txBody>
      <dsp:txXfrm>
        <a:off x="4320797" y="1200250"/>
        <a:ext cx="840065" cy="420032"/>
      </dsp:txXfrm>
    </dsp:sp>
    <dsp:sp modelId="{89A995DE-DE84-4333-BCF3-F692D76BED5E}">
      <dsp:nvSpPr>
        <dsp:cNvPr id="0" name=""/>
        <dsp:cNvSpPr/>
      </dsp:nvSpPr>
      <dsp:spPr>
        <a:xfrm>
          <a:off x="5337275" y="1200250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database.py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/>
            <a:t>– DB</a:t>
          </a:r>
          <a:r>
            <a:rPr lang="ko-KR" sz="700" kern="1200" dirty="0"/>
            <a:t> 설정 ORM 연결</a:t>
          </a:r>
        </a:p>
      </dsp:txBody>
      <dsp:txXfrm>
        <a:off x="5337275" y="1200250"/>
        <a:ext cx="840065" cy="420032"/>
      </dsp:txXfrm>
    </dsp:sp>
    <dsp:sp modelId="{5B1F20E9-7D0E-4915-B3B3-7C2EDF41F7A8}">
      <dsp:nvSpPr>
        <dsp:cNvPr id="0" name=""/>
        <dsp:cNvSpPr/>
      </dsp:nvSpPr>
      <dsp:spPr>
        <a:xfrm>
          <a:off x="6353754" y="1200250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models.py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- </a:t>
          </a:r>
          <a:r>
            <a:rPr lang="ko-KR" sz="500" kern="1200" dirty="0" err="1"/>
            <a:t>SQLAlchemy</a:t>
          </a:r>
          <a:r>
            <a:rPr lang="ko-KR" sz="500" kern="1200" dirty="0"/>
            <a:t> 모델 정의</a:t>
          </a:r>
        </a:p>
      </dsp:txBody>
      <dsp:txXfrm>
        <a:off x="6353754" y="1200250"/>
        <a:ext cx="840065" cy="420032"/>
      </dsp:txXfrm>
    </dsp:sp>
    <dsp:sp modelId="{378B470F-C35C-4DFC-B051-F4C44409538B}">
      <dsp:nvSpPr>
        <dsp:cNvPr id="0" name=""/>
        <dsp:cNvSpPr/>
      </dsp:nvSpPr>
      <dsp:spPr>
        <a:xfrm>
          <a:off x="7370233" y="1200250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800" kern="1200" dirty="0"/>
            <a:t>crud.py </a:t>
          </a:r>
          <a:endParaRPr lang="en-US" altLang="ko-KR" sz="800" kern="1200" dirty="0"/>
        </a:p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/>
            <a:t>– </a:t>
          </a:r>
          <a:r>
            <a:rPr lang="ko-KR" sz="500" kern="1200" dirty="0"/>
            <a:t>CRUD 기능 구현</a:t>
          </a:r>
        </a:p>
      </dsp:txBody>
      <dsp:txXfrm>
        <a:off x="7370233" y="1200250"/>
        <a:ext cx="840065" cy="420032"/>
      </dsp:txXfrm>
    </dsp:sp>
    <dsp:sp modelId="{40D4F8A8-D924-4984-8563-CB9EF01457D7}">
      <dsp:nvSpPr>
        <dsp:cNvPr id="0" name=""/>
        <dsp:cNvSpPr/>
      </dsp:nvSpPr>
      <dsp:spPr>
        <a:xfrm>
          <a:off x="8386711" y="1200250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/>
            <a:t>Handler</a:t>
          </a:r>
          <a:r>
            <a:rPr lang="en-US" sz="800" kern="1200" dirty="0"/>
            <a:t> </a:t>
          </a: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/>
            <a:t>– </a:t>
          </a:r>
          <a:r>
            <a:rPr lang="ko-KR" sz="500" kern="1200" dirty="0"/>
            <a:t>데이터 처리</a:t>
          </a:r>
          <a:r>
            <a:rPr lang="en-US" sz="500" kern="1200" dirty="0"/>
            <a:t> </a:t>
          </a:r>
          <a:endParaRPr lang="ko-KR" sz="500" kern="1200" dirty="0"/>
        </a:p>
      </dsp:txBody>
      <dsp:txXfrm>
        <a:off x="8386711" y="1200250"/>
        <a:ext cx="840065" cy="420032"/>
      </dsp:txXfrm>
    </dsp:sp>
    <dsp:sp modelId="{2F6AA80F-DEF0-40FB-B75C-59F0BA84550D}">
      <dsp:nvSpPr>
        <dsp:cNvPr id="0" name=""/>
        <dsp:cNvSpPr/>
      </dsp:nvSpPr>
      <dsp:spPr>
        <a:xfrm>
          <a:off x="8596728" y="1796697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covid_handler.py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- COVID </a:t>
          </a:r>
          <a:r>
            <a:rPr lang="ko-KR" sz="700" kern="1200" dirty="0" err="1"/>
            <a:t>핸들러</a:t>
          </a:r>
          <a:endParaRPr lang="ko-KR" sz="700" kern="1200" dirty="0"/>
        </a:p>
      </dsp:txBody>
      <dsp:txXfrm>
        <a:off x="8596728" y="1796697"/>
        <a:ext cx="840065" cy="420032"/>
      </dsp:txXfrm>
    </dsp:sp>
    <dsp:sp modelId="{CADDA8CC-986B-4060-B4A6-0A79E8364778}">
      <dsp:nvSpPr>
        <dsp:cNvPr id="0" name=""/>
        <dsp:cNvSpPr/>
      </dsp:nvSpPr>
      <dsp:spPr>
        <a:xfrm>
          <a:off x="8596728" y="2393143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movie_handler.py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- 영화 </a:t>
          </a:r>
          <a:r>
            <a:rPr lang="ko-KR" sz="700" kern="1200" dirty="0" err="1"/>
            <a:t>핸들러</a:t>
          </a:r>
          <a:endParaRPr lang="ko-KR" sz="700" kern="1200" dirty="0"/>
        </a:p>
      </dsp:txBody>
      <dsp:txXfrm>
        <a:off x="8596728" y="2393143"/>
        <a:ext cx="840065" cy="420032"/>
      </dsp:txXfrm>
    </dsp:sp>
    <dsp:sp modelId="{0E5464F1-0279-49F4-A28F-90545120CB94}">
      <dsp:nvSpPr>
        <dsp:cNvPr id="0" name=""/>
        <dsp:cNvSpPr/>
      </dsp:nvSpPr>
      <dsp:spPr>
        <a:xfrm>
          <a:off x="8596728" y="2989589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sports_handler.py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- 스포츠 </a:t>
          </a:r>
          <a:r>
            <a:rPr lang="ko-KR" sz="700" kern="1200" dirty="0" err="1"/>
            <a:t>핸들러</a:t>
          </a:r>
          <a:endParaRPr lang="ko-KR" sz="700" kern="1200" dirty="0"/>
        </a:p>
      </dsp:txBody>
      <dsp:txXfrm>
        <a:off x="8596728" y="2989589"/>
        <a:ext cx="840065" cy="420032"/>
      </dsp:txXfrm>
    </dsp:sp>
    <dsp:sp modelId="{4E70990C-9124-4DF1-9E5D-831BC226CE12}">
      <dsp:nvSpPr>
        <dsp:cNvPr id="0" name=""/>
        <dsp:cNvSpPr/>
      </dsp:nvSpPr>
      <dsp:spPr>
        <a:xfrm>
          <a:off x="9403190" y="1200250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800" kern="1200" dirty="0" err="1"/>
            <a:t>routers</a:t>
          </a:r>
          <a:r>
            <a:rPr lang="ko-KR" sz="800" kern="1200" dirty="0"/>
            <a:t>/ </a:t>
          </a:r>
          <a:endParaRPr lang="en-US" altLang="ko-KR" sz="800" kern="1200" dirty="0"/>
        </a:p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(라우터 관련 파일)</a:t>
          </a:r>
        </a:p>
      </dsp:txBody>
      <dsp:txXfrm>
        <a:off x="9403190" y="1200250"/>
        <a:ext cx="840065" cy="420032"/>
      </dsp:txXfrm>
    </dsp:sp>
    <dsp:sp modelId="{8A4893AC-6017-4E2C-96C1-29547A4498A1}">
      <dsp:nvSpPr>
        <dsp:cNvPr id="0" name=""/>
        <dsp:cNvSpPr/>
      </dsp:nvSpPr>
      <dsp:spPr>
        <a:xfrm>
          <a:off x="9613206" y="1796697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800" kern="1200" dirty="0"/>
            <a:t>__init__.py </a:t>
          </a:r>
          <a:endParaRPr lang="en-US" altLang="ko-KR" sz="800" kern="1200" dirty="0"/>
        </a:p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/>
            <a:t>– </a:t>
          </a:r>
          <a:r>
            <a:rPr lang="ko-KR" sz="500" kern="1200" dirty="0"/>
            <a:t>라우터 초기화 </a:t>
          </a:r>
        </a:p>
      </dsp:txBody>
      <dsp:txXfrm>
        <a:off x="9613206" y="1796697"/>
        <a:ext cx="840065" cy="420032"/>
      </dsp:txXfrm>
    </dsp:sp>
    <dsp:sp modelId="{B5EC8455-AD98-43DC-974F-56E7E644F682}">
      <dsp:nvSpPr>
        <dsp:cNvPr id="0" name=""/>
        <dsp:cNvSpPr/>
      </dsp:nvSpPr>
      <dsp:spPr>
        <a:xfrm>
          <a:off x="9613206" y="2393143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covid_data.py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- COVID 라우팅</a:t>
          </a:r>
        </a:p>
      </dsp:txBody>
      <dsp:txXfrm>
        <a:off x="9613206" y="2393143"/>
        <a:ext cx="840065" cy="420032"/>
      </dsp:txXfrm>
    </dsp:sp>
    <dsp:sp modelId="{D16DD0BA-589A-4EF0-9F86-69294AEE6ADB}">
      <dsp:nvSpPr>
        <dsp:cNvPr id="0" name=""/>
        <dsp:cNvSpPr/>
      </dsp:nvSpPr>
      <dsp:spPr>
        <a:xfrm>
          <a:off x="9613206" y="2989589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movie_data.py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/>
            <a:t>–</a:t>
          </a:r>
          <a:r>
            <a:rPr lang="ko-KR" sz="700" kern="1200" dirty="0"/>
            <a:t> 영화 라우팅</a:t>
          </a:r>
        </a:p>
      </dsp:txBody>
      <dsp:txXfrm>
        <a:off x="9613206" y="2989589"/>
        <a:ext cx="840065" cy="420032"/>
      </dsp:txXfrm>
    </dsp:sp>
    <dsp:sp modelId="{A864F9F4-C72D-46D7-8300-954BE0D722BD}">
      <dsp:nvSpPr>
        <dsp:cNvPr id="0" name=""/>
        <dsp:cNvSpPr/>
      </dsp:nvSpPr>
      <dsp:spPr>
        <a:xfrm>
          <a:off x="9613206" y="3586035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sports_data.py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/>
            <a:t>–</a:t>
          </a:r>
          <a:r>
            <a:rPr lang="ko-KR" sz="700" kern="1200" dirty="0"/>
            <a:t> 스포츠 라우팅</a:t>
          </a:r>
        </a:p>
      </dsp:txBody>
      <dsp:txXfrm>
        <a:off x="9613206" y="3586035"/>
        <a:ext cx="840065" cy="420032"/>
      </dsp:txXfrm>
    </dsp:sp>
    <dsp:sp modelId="{47C74363-502F-43A6-A54F-E104669C8D1F}">
      <dsp:nvSpPr>
        <dsp:cNvPr id="0" name=""/>
        <dsp:cNvSpPr/>
      </dsp:nvSpPr>
      <dsp:spPr>
        <a:xfrm>
          <a:off x="9613206" y="4182481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ml_model.py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/>
            <a:t>–</a:t>
          </a:r>
          <a:r>
            <a:rPr lang="ko-KR" sz="700" kern="1200" dirty="0"/>
            <a:t> </a:t>
          </a:r>
          <a:r>
            <a:rPr lang="en-US" sz="700" kern="1200" dirty="0"/>
            <a:t>ml</a:t>
          </a:r>
          <a:r>
            <a:rPr lang="ko-KR" sz="700" kern="1200" dirty="0"/>
            <a:t> 모델 라우팅</a:t>
          </a:r>
        </a:p>
      </dsp:txBody>
      <dsp:txXfrm>
        <a:off x="9613206" y="4182481"/>
        <a:ext cx="840065" cy="420032"/>
      </dsp:txXfrm>
    </dsp:sp>
    <dsp:sp modelId="{B77FC6E5-E8AB-49B7-B3F5-A9D7082C7CF6}">
      <dsp:nvSpPr>
        <dsp:cNvPr id="0" name=""/>
        <dsp:cNvSpPr/>
      </dsp:nvSpPr>
      <dsp:spPr>
        <a:xfrm>
          <a:off x="9613206" y="4778927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main_dash.py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/>
            <a:t>–</a:t>
          </a:r>
          <a:r>
            <a:rPr lang="ko-KR" sz="700" kern="1200" dirty="0"/>
            <a:t> 대시보드 라우팅</a:t>
          </a:r>
        </a:p>
      </dsp:txBody>
      <dsp:txXfrm>
        <a:off x="9613206" y="4778927"/>
        <a:ext cx="840065" cy="420032"/>
      </dsp:txXfrm>
    </dsp:sp>
    <dsp:sp modelId="{AB20995D-32A7-4444-9BBD-CA70B2C41E5F}">
      <dsp:nvSpPr>
        <dsp:cNvPr id="0" name=""/>
        <dsp:cNvSpPr/>
      </dsp:nvSpPr>
      <dsp:spPr>
        <a:xfrm>
          <a:off x="10419669" y="1200250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900" b="1" kern="1200" dirty="0" err="1"/>
            <a:t>model</a:t>
          </a:r>
          <a:r>
            <a:rPr lang="ko-KR" sz="800" kern="1200" dirty="0"/>
            <a:t>/ </a:t>
          </a:r>
          <a:endParaRPr lang="en-US" altLang="ko-KR" sz="800" kern="1200" dirty="0"/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(모델 관련 파일)</a:t>
          </a:r>
        </a:p>
      </dsp:txBody>
      <dsp:txXfrm>
        <a:off x="10419669" y="1200250"/>
        <a:ext cx="840065" cy="420032"/>
      </dsp:txXfrm>
    </dsp:sp>
    <dsp:sp modelId="{14641D0A-1D6D-41C2-99BD-7C4F2E7D1B77}">
      <dsp:nvSpPr>
        <dsp:cNvPr id="0" name=""/>
        <dsp:cNvSpPr/>
      </dsp:nvSpPr>
      <dsp:spPr>
        <a:xfrm>
          <a:off x="10629685" y="1796697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 err="1"/>
            <a:t>lstm_model.keras</a:t>
          </a:r>
          <a:r>
            <a:rPr lang="ko-KR" sz="700" kern="1200" dirty="0"/>
            <a:t>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- LSTM </a:t>
          </a:r>
          <a:r>
            <a:rPr lang="en-US" sz="500" kern="1200" dirty="0"/>
            <a:t>ML</a:t>
          </a:r>
          <a:r>
            <a:rPr lang="ko-KR" sz="500" kern="1200" dirty="0"/>
            <a:t> 모델 파일</a:t>
          </a:r>
        </a:p>
      </dsp:txBody>
      <dsp:txXfrm>
        <a:off x="10629685" y="1796697"/>
        <a:ext cx="840065" cy="420032"/>
      </dsp:txXfrm>
    </dsp:sp>
    <dsp:sp modelId="{C89ED1AF-654E-423B-A0E6-9B7A7F576BA7}">
      <dsp:nvSpPr>
        <dsp:cNvPr id="0" name=""/>
        <dsp:cNvSpPr/>
      </dsp:nvSpPr>
      <dsp:spPr>
        <a:xfrm>
          <a:off x="10629685" y="2393143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 err="1"/>
            <a:t>scaler_X.pkl</a:t>
          </a:r>
          <a:r>
            <a:rPr lang="ko-KR" sz="700" kern="1200" dirty="0"/>
            <a:t>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/>
            <a:t>–</a:t>
          </a:r>
          <a:r>
            <a:rPr lang="ko-KR" sz="700" kern="1200" dirty="0"/>
            <a:t> </a:t>
          </a:r>
          <a:r>
            <a:rPr lang="ko-KR" sz="700" kern="1200" dirty="0" err="1"/>
            <a:t>X</a:t>
          </a:r>
          <a:r>
            <a:rPr lang="ko-KR" sz="700" kern="1200" dirty="0"/>
            <a:t> </a:t>
          </a:r>
          <a:r>
            <a:rPr lang="ko-KR" sz="700" kern="1200" dirty="0" err="1"/>
            <a:t>스케일러</a:t>
          </a:r>
          <a:endParaRPr lang="ko-KR" sz="700" kern="1200" dirty="0"/>
        </a:p>
      </dsp:txBody>
      <dsp:txXfrm>
        <a:off x="10629685" y="2393143"/>
        <a:ext cx="840065" cy="420032"/>
      </dsp:txXfrm>
    </dsp:sp>
    <dsp:sp modelId="{D315293C-1675-4809-9B1B-A2FE6219C17F}">
      <dsp:nvSpPr>
        <dsp:cNvPr id="0" name=""/>
        <dsp:cNvSpPr/>
      </dsp:nvSpPr>
      <dsp:spPr>
        <a:xfrm>
          <a:off x="10629685" y="2989589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 err="1"/>
            <a:t>scaler_y.pkl</a:t>
          </a:r>
          <a:r>
            <a:rPr lang="ko-KR" sz="700" kern="1200" dirty="0"/>
            <a:t>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/>
            <a:t>–</a:t>
          </a:r>
          <a:r>
            <a:rPr lang="ko-KR" sz="700" kern="1200" dirty="0"/>
            <a:t> </a:t>
          </a:r>
          <a:r>
            <a:rPr lang="ko-KR" sz="700" kern="1200" dirty="0" err="1"/>
            <a:t>Y</a:t>
          </a:r>
          <a:r>
            <a:rPr lang="ko-KR" sz="700" kern="1200" dirty="0"/>
            <a:t> </a:t>
          </a:r>
          <a:r>
            <a:rPr lang="ko-KR" sz="700" kern="1200" dirty="0" err="1"/>
            <a:t>스케일러</a:t>
          </a:r>
          <a:endParaRPr lang="ko-KR" sz="700" kern="1200" dirty="0"/>
        </a:p>
      </dsp:txBody>
      <dsp:txXfrm>
        <a:off x="10629685" y="2989589"/>
        <a:ext cx="840065" cy="420032"/>
      </dsp:txXfrm>
    </dsp:sp>
    <dsp:sp modelId="{1F4AE0C9-53DF-4885-8F76-A21EFBDB7B18}">
      <dsp:nvSpPr>
        <dsp:cNvPr id="0" name=""/>
        <dsp:cNvSpPr/>
      </dsp:nvSpPr>
      <dsp:spPr>
        <a:xfrm>
          <a:off x="12662642" y="1200250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800" b="1" kern="1200" dirty="0" err="1"/>
            <a:t>static</a:t>
          </a:r>
          <a:r>
            <a:rPr lang="ko-KR" sz="700" kern="1200" dirty="0"/>
            <a:t>/ </a:t>
          </a:r>
          <a:endParaRPr lang="en-US" altLang="ko-KR" sz="700" kern="1200" dirty="0"/>
        </a:p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(정적 파일)</a:t>
          </a:r>
        </a:p>
      </dsp:txBody>
      <dsp:txXfrm>
        <a:off x="12662642" y="1200250"/>
        <a:ext cx="840065" cy="420032"/>
      </dsp:txXfrm>
    </dsp:sp>
    <dsp:sp modelId="{31900C35-6348-4D2E-95FE-6857DAEC0EFC}">
      <dsp:nvSpPr>
        <dsp:cNvPr id="0" name=""/>
        <dsp:cNvSpPr/>
      </dsp:nvSpPr>
      <dsp:spPr>
        <a:xfrm>
          <a:off x="11646164" y="1796697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/>
            <a:t>css/</a:t>
          </a:r>
        </a:p>
      </dsp:txBody>
      <dsp:txXfrm>
        <a:off x="11646164" y="1796697"/>
        <a:ext cx="840065" cy="420032"/>
      </dsp:txXfrm>
    </dsp:sp>
    <dsp:sp modelId="{0FA3EC60-A961-47B6-95DF-B74EFA57E92E}">
      <dsp:nvSpPr>
        <dsp:cNvPr id="0" name=""/>
        <dsp:cNvSpPr/>
      </dsp:nvSpPr>
      <dsp:spPr>
        <a:xfrm>
          <a:off x="11856180" y="2393143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800" b="1" kern="1200" dirty="0"/>
            <a:t>styles.css</a:t>
          </a:r>
          <a:r>
            <a:rPr lang="ko-KR" sz="800" kern="1200" dirty="0"/>
            <a:t> </a:t>
          </a:r>
          <a:endParaRPr lang="en-US" altLang="ko-KR" sz="800" kern="1200" dirty="0"/>
        </a:p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/>
            <a:t>–</a:t>
          </a:r>
          <a:r>
            <a:rPr lang="ko-KR" sz="600" kern="1200" dirty="0"/>
            <a:t> 메인 스타일</a:t>
          </a:r>
        </a:p>
      </dsp:txBody>
      <dsp:txXfrm>
        <a:off x="11856180" y="2393143"/>
        <a:ext cx="840065" cy="420032"/>
      </dsp:txXfrm>
    </dsp:sp>
    <dsp:sp modelId="{3E0582B9-23CF-4423-96FB-5091C12F70E8}">
      <dsp:nvSpPr>
        <dsp:cNvPr id="0" name=""/>
        <dsp:cNvSpPr/>
      </dsp:nvSpPr>
      <dsp:spPr>
        <a:xfrm>
          <a:off x="12662642" y="1796697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/>
            <a:t>images/</a:t>
          </a:r>
          <a:endParaRPr lang="ko-KR" sz="700" kern="1200"/>
        </a:p>
      </dsp:txBody>
      <dsp:txXfrm>
        <a:off x="12662642" y="1796697"/>
        <a:ext cx="840065" cy="420032"/>
      </dsp:txXfrm>
    </dsp:sp>
    <dsp:sp modelId="{6D60DDDC-50BF-4582-A746-890AB76EE3FF}">
      <dsp:nvSpPr>
        <dsp:cNvPr id="0" name=""/>
        <dsp:cNvSpPr/>
      </dsp:nvSpPr>
      <dsp:spPr>
        <a:xfrm>
          <a:off x="13679121" y="1796697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err="1"/>
            <a:t>js</a:t>
          </a:r>
          <a:r>
            <a:rPr lang="en-US" altLang="ko-KR" sz="600" kern="1200" dirty="0"/>
            <a:t>/</a:t>
          </a:r>
        </a:p>
      </dsp:txBody>
      <dsp:txXfrm>
        <a:off x="13679121" y="1796697"/>
        <a:ext cx="840065" cy="420032"/>
      </dsp:txXfrm>
    </dsp:sp>
    <dsp:sp modelId="{AEFB9216-5847-4167-A7CD-346A67786F95}">
      <dsp:nvSpPr>
        <dsp:cNvPr id="0" name=""/>
        <dsp:cNvSpPr/>
      </dsp:nvSpPr>
      <dsp:spPr>
        <a:xfrm>
          <a:off x="13889137" y="2393143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/>
            <a:t>Scripts.js</a:t>
          </a:r>
          <a:endParaRPr lang="ko-KR" sz="700" kern="1200"/>
        </a:p>
      </dsp:txBody>
      <dsp:txXfrm>
        <a:off x="13889137" y="2393143"/>
        <a:ext cx="840065" cy="420032"/>
      </dsp:txXfrm>
    </dsp:sp>
    <dsp:sp modelId="{929942EF-6019-45AA-95F9-0F3A1A7D3310}">
      <dsp:nvSpPr>
        <dsp:cNvPr id="0" name=""/>
        <dsp:cNvSpPr/>
      </dsp:nvSpPr>
      <dsp:spPr>
        <a:xfrm>
          <a:off x="13889137" y="2989589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/>
            <a:t>association_chart.js</a:t>
          </a:r>
          <a:endParaRPr lang="ko-KR" sz="700" kern="1200"/>
        </a:p>
      </dsp:txBody>
      <dsp:txXfrm>
        <a:off x="13889137" y="2989589"/>
        <a:ext cx="840065" cy="420032"/>
      </dsp:txXfrm>
    </dsp:sp>
    <dsp:sp modelId="{BB1DF56A-B831-4273-AAA4-FEF420F4D0A8}">
      <dsp:nvSpPr>
        <dsp:cNvPr id="0" name=""/>
        <dsp:cNvSpPr/>
      </dsp:nvSpPr>
      <dsp:spPr>
        <a:xfrm>
          <a:off x="13889137" y="3586035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/>
            <a:t>covid_age.js</a:t>
          </a:r>
          <a:endParaRPr lang="ko-KR" sz="700" kern="1200"/>
        </a:p>
      </dsp:txBody>
      <dsp:txXfrm>
        <a:off x="13889137" y="3586035"/>
        <a:ext cx="840065" cy="420032"/>
      </dsp:txXfrm>
    </dsp:sp>
    <dsp:sp modelId="{33CE84D5-D956-47C4-B4F9-721E2FFEB6A2}">
      <dsp:nvSpPr>
        <dsp:cNvPr id="0" name=""/>
        <dsp:cNvSpPr/>
      </dsp:nvSpPr>
      <dsp:spPr>
        <a:xfrm>
          <a:off x="13889137" y="4182481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/>
            <a:t>covid_age_deaths.js</a:t>
          </a:r>
          <a:endParaRPr lang="ko-KR" sz="700" kern="1200"/>
        </a:p>
      </dsp:txBody>
      <dsp:txXfrm>
        <a:off x="13889137" y="4182481"/>
        <a:ext cx="840065" cy="420032"/>
      </dsp:txXfrm>
    </dsp:sp>
    <dsp:sp modelId="{0C283AA6-4021-4C77-8FCC-342C3EE23D2E}">
      <dsp:nvSpPr>
        <dsp:cNvPr id="0" name=""/>
        <dsp:cNvSpPr/>
      </dsp:nvSpPr>
      <dsp:spPr>
        <a:xfrm>
          <a:off x="13889137" y="4778927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/>
            <a:t>covid_combined.js</a:t>
          </a:r>
          <a:endParaRPr lang="ko-KR" sz="700" kern="1200"/>
        </a:p>
      </dsp:txBody>
      <dsp:txXfrm>
        <a:off x="13889137" y="4778927"/>
        <a:ext cx="840065" cy="420032"/>
      </dsp:txXfrm>
    </dsp:sp>
    <dsp:sp modelId="{AB35829C-BB3A-47E2-A397-4CB353181695}">
      <dsp:nvSpPr>
        <dsp:cNvPr id="0" name=""/>
        <dsp:cNvSpPr/>
      </dsp:nvSpPr>
      <dsp:spPr>
        <a:xfrm>
          <a:off x="13889137" y="5375374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/>
            <a:t>covid_gender.js</a:t>
          </a:r>
          <a:endParaRPr lang="ko-KR" sz="700" kern="1200"/>
        </a:p>
      </dsp:txBody>
      <dsp:txXfrm>
        <a:off x="13889137" y="5375374"/>
        <a:ext cx="840065" cy="420032"/>
      </dsp:txXfrm>
    </dsp:sp>
    <dsp:sp modelId="{6876D566-2E57-454F-B09F-5A3D9C50989B}">
      <dsp:nvSpPr>
        <dsp:cNvPr id="0" name=""/>
        <dsp:cNvSpPr/>
      </dsp:nvSpPr>
      <dsp:spPr>
        <a:xfrm>
          <a:off x="13896236" y="7754278"/>
          <a:ext cx="1021972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/>
            <a:t>covid_region_charts.js</a:t>
          </a:r>
          <a:endParaRPr lang="ko-KR" sz="700" kern="1200" dirty="0"/>
        </a:p>
      </dsp:txBody>
      <dsp:txXfrm>
        <a:off x="13896236" y="7754278"/>
        <a:ext cx="1021972" cy="420032"/>
      </dsp:txXfrm>
    </dsp:sp>
    <dsp:sp modelId="{959AC864-F7AC-432B-8129-B1374B94B49F}">
      <dsp:nvSpPr>
        <dsp:cNvPr id="0" name=""/>
        <dsp:cNvSpPr/>
      </dsp:nvSpPr>
      <dsp:spPr>
        <a:xfrm>
          <a:off x="13889137" y="6568266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/>
            <a:t>movie_chart.js</a:t>
          </a:r>
        </a:p>
      </dsp:txBody>
      <dsp:txXfrm>
        <a:off x="13889137" y="6568266"/>
        <a:ext cx="840065" cy="420032"/>
      </dsp:txXfrm>
    </dsp:sp>
    <dsp:sp modelId="{CFDB595D-F263-45B6-B5F6-455C545736DB}">
      <dsp:nvSpPr>
        <dsp:cNvPr id="0" name=""/>
        <dsp:cNvSpPr/>
      </dsp:nvSpPr>
      <dsp:spPr>
        <a:xfrm>
          <a:off x="13889137" y="7164712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/>
            <a:t>no_audience_chart.js</a:t>
          </a:r>
          <a:endParaRPr lang="ko-KR" sz="700" kern="1200"/>
        </a:p>
      </dsp:txBody>
      <dsp:txXfrm>
        <a:off x="13889137" y="7164712"/>
        <a:ext cx="840065" cy="420032"/>
      </dsp:txXfrm>
    </dsp:sp>
    <dsp:sp modelId="{D0FF3121-09AF-4D68-A964-9DADEEA52D24}">
      <dsp:nvSpPr>
        <dsp:cNvPr id="0" name=""/>
        <dsp:cNvSpPr/>
      </dsp:nvSpPr>
      <dsp:spPr>
        <a:xfrm>
          <a:off x="13889137" y="5936369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/>
            <a:t>sports_chart.js </a:t>
          </a:r>
        </a:p>
      </dsp:txBody>
      <dsp:txXfrm>
        <a:off x="13889137" y="5936369"/>
        <a:ext cx="840065" cy="420032"/>
      </dsp:txXfrm>
    </dsp:sp>
    <dsp:sp modelId="{116A7B2B-1026-4946-B1DF-EF411E0681BF}">
      <dsp:nvSpPr>
        <dsp:cNvPr id="0" name=""/>
        <dsp:cNvSpPr/>
      </dsp:nvSpPr>
      <dsp:spPr>
        <a:xfrm>
          <a:off x="13889137" y="8357604"/>
          <a:ext cx="1036178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/>
            <a:t>yearly_audience_chart.js</a:t>
          </a:r>
          <a:endParaRPr lang="ko-KR" sz="700" kern="1200" dirty="0"/>
        </a:p>
      </dsp:txBody>
      <dsp:txXfrm>
        <a:off x="13889137" y="8357604"/>
        <a:ext cx="1036178" cy="420032"/>
      </dsp:txXfrm>
    </dsp:sp>
    <dsp:sp modelId="{44383434-C1A8-4453-81B2-8D604854B231}">
      <dsp:nvSpPr>
        <dsp:cNvPr id="0" name=""/>
        <dsp:cNvSpPr/>
      </dsp:nvSpPr>
      <dsp:spPr>
        <a:xfrm>
          <a:off x="14695600" y="1200250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900" b="1" kern="1200" dirty="0" err="1"/>
            <a:t>templates</a:t>
          </a:r>
          <a:r>
            <a:rPr lang="ko-KR" sz="800" kern="1200" dirty="0"/>
            <a:t>/ </a:t>
          </a:r>
          <a:endParaRPr lang="en-US" altLang="ko-KR" sz="800" kern="1200" dirty="0"/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(HTML 템플릿 파일)</a:t>
          </a:r>
        </a:p>
      </dsp:txBody>
      <dsp:txXfrm>
        <a:off x="14695600" y="1200250"/>
        <a:ext cx="840065" cy="420032"/>
      </dsp:txXfrm>
    </dsp:sp>
    <dsp:sp modelId="{3DBB1D62-FEDE-42AF-97F2-0EABA85569CC}">
      <dsp:nvSpPr>
        <dsp:cNvPr id="0" name=""/>
        <dsp:cNvSpPr/>
      </dsp:nvSpPr>
      <dsp:spPr>
        <a:xfrm>
          <a:off x="14905616" y="1796697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base.html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/>
            <a:t>–</a:t>
          </a:r>
          <a:r>
            <a:rPr lang="ko-KR" sz="500" kern="1200" dirty="0"/>
            <a:t> 기본 템플릿</a:t>
          </a:r>
        </a:p>
      </dsp:txBody>
      <dsp:txXfrm>
        <a:off x="14905616" y="1796697"/>
        <a:ext cx="840065" cy="420032"/>
      </dsp:txXfrm>
    </dsp:sp>
    <dsp:sp modelId="{BFA88EF7-F928-46BC-A76D-256784D9CFB9}">
      <dsp:nvSpPr>
        <dsp:cNvPr id="0" name=""/>
        <dsp:cNvSpPr/>
      </dsp:nvSpPr>
      <dsp:spPr>
        <a:xfrm>
          <a:off x="14905616" y="2393143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800" kern="1200" dirty="0"/>
            <a:t>covid_data.html </a:t>
          </a:r>
          <a:endParaRPr lang="en-US" altLang="ko-KR" sz="800" kern="1200" dirty="0"/>
        </a:p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- COVID 템플릿</a:t>
          </a:r>
        </a:p>
      </dsp:txBody>
      <dsp:txXfrm>
        <a:off x="14905616" y="2393143"/>
        <a:ext cx="840065" cy="420032"/>
      </dsp:txXfrm>
    </dsp:sp>
    <dsp:sp modelId="{73E350D1-B402-4F44-A557-198F41E16B29}">
      <dsp:nvSpPr>
        <dsp:cNvPr id="0" name=""/>
        <dsp:cNvSpPr/>
      </dsp:nvSpPr>
      <dsp:spPr>
        <a:xfrm>
          <a:off x="14905616" y="2989589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movie_data.html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- 영화 템플릿</a:t>
          </a:r>
        </a:p>
      </dsp:txBody>
      <dsp:txXfrm>
        <a:off x="14905616" y="2989589"/>
        <a:ext cx="840065" cy="420032"/>
      </dsp:txXfrm>
    </dsp:sp>
    <dsp:sp modelId="{576B1C4D-7F53-4273-8DDC-8C2CCF1E9BD0}">
      <dsp:nvSpPr>
        <dsp:cNvPr id="0" name=""/>
        <dsp:cNvSpPr/>
      </dsp:nvSpPr>
      <dsp:spPr>
        <a:xfrm>
          <a:off x="14905616" y="3586035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sports_data.html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500" kern="1200" dirty="0"/>
            <a:t>- 스포츠 템플릿</a:t>
          </a:r>
        </a:p>
      </dsp:txBody>
      <dsp:txXfrm>
        <a:off x="14905616" y="3586035"/>
        <a:ext cx="840065" cy="420032"/>
      </dsp:txXfrm>
    </dsp:sp>
    <dsp:sp modelId="{D694F1FD-661B-4589-BBE8-8A2D417D2743}">
      <dsp:nvSpPr>
        <dsp:cNvPr id="0" name=""/>
        <dsp:cNvSpPr/>
      </dsp:nvSpPr>
      <dsp:spPr>
        <a:xfrm>
          <a:off x="14905616" y="4182481"/>
          <a:ext cx="840065" cy="4200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700" kern="1200" dirty="0"/>
            <a:t>dashboard.html </a:t>
          </a:r>
          <a:endParaRPr lang="en-US" altLang="ko-KR" sz="700" kern="1200" dirty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/>
            <a:t>–</a:t>
          </a:r>
          <a:r>
            <a:rPr lang="ko-KR" sz="500" kern="1200" dirty="0"/>
            <a:t> 대시보드 템플릿</a:t>
          </a:r>
        </a:p>
      </dsp:txBody>
      <dsp:txXfrm>
        <a:off x="14905616" y="4182481"/>
        <a:ext cx="840065" cy="420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7485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" name="Google Shape;2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076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8" name="Google Shape;5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f882257e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8" name="Google Shape;528;g2f882257e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7" name="Google Shape;5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6" name="Google Shape;5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8140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0" name="Google Shape;6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863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8230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6" name="Google Shape;6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9217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8863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3033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5868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768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837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8" name="Google Shape;5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9018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3" name="Google Shape;8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7610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3" name="Google Shape;8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50259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6" name="Google Shape;5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4665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6" name="Google Shape;5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8" name="Google Shape;5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0" name="Google Shape;6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9" name="Google Shape;6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40070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0" name="Google Shape;6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6" name="Google Shape;6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6" name="Google Shape;6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60068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9" name="Google Shape;6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69905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6" name="Google Shape;7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2" name="Google Shape;77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5" name="Google Shape;7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8" name="Google Shape;7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1" name="Google Shape;8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7" name="Google Shape;82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0" name="Google Shape;8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1" name="Google Shape;8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6" name="Google Shape;5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38804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0" name="Google Shape;87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6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.jp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Relationship Id="rId9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85" name="Google Shape;85;p1"/>
          <p:cNvCxnSpPr/>
          <p:nvPr/>
        </p:nvCxnSpPr>
        <p:spPr>
          <a:xfrm>
            <a:off x="1028700" y="6142368"/>
            <a:ext cx="9526504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6" name="Google Shape;86;p1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87" name="Google Shape;87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"/>
          <p:cNvGrpSpPr/>
          <p:nvPr/>
        </p:nvGrpSpPr>
        <p:grpSpPr>
          <a:xfrm>
            <a:off x="13765373" y="4430188"/>
            <a:ext cx="2873053" cy="4079800"/>
            <a:chOff x="0" y="-38100"/>
            <a:chExt cx="756689" cy="1074515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 extrusionOk="0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91" name="Google Shape;91;p1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15201900" y="7056239"/>
            <a:ext cx="3086100" cy="3230761"/>
            <a:chOff x="0" y="-38100"/>
            <a:chExt cx="812800" cy="8509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/>
          <p:nvPr/>
        </p:nvSpPr>
        <p:spPr>
          <a:xfrm>
            <a:off x="1539147" y="1300137"/>
            <a:ext cx="617442" cy="1095462"/>
          </a:xfrm>
          <a:custGeom>
            <a:avLst/>
            <a:gdLst/>
            <a:ahLst/>
            <a:cxnLst/>
            <a:rect l="l" t="t" r="r" b="b"/>
            <a:pathLst>
              <a:path w="617442" h="1095462" extrusionOk="0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1"/>
          <p:cNvSpPr txBox="1"/>
          <p:nvPr/>
        </p:nvSpPr>
        <p:spPr>
          <a:xfrm>
            <a:off x="1028699" y="3098865"/>
            <a:ext cx="1235110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0" i="0" u="none" strike="noStrike" cap="none" dirty="0" err="1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lang="ko-KR" sz="6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					종합 발표</a:t>
            </a:r>
            <a:endParaRPr sz="6000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032711" y="6616516"/>
            <a:ext cx="8400401" cy="245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5"/>
              </a:lnSpc>
              <a:buSzPts val="3797"/>
            </a:pPr>
            <a:r>
              <a:rPr lang="ko-KR" altLang="ko-KR" sz="3797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코로나 데이터 활용</a:t>
            </a:r>
            <a:r>
              <a:rPr lang="ko-KR" sz="3797" b="1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797" b="1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7"/>
              <a:buFont typeface="Arial"/>
              <a:buNone/>
            </a:pPr>
            <a:r>
              <a:rPr lang="ko-KR" sz="3797" b="1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미세먼지 예측 Project</a:t>
            </a:r>
            <a:endParaRPr sz="3797" b="1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7"/>
              <a:buFont typeface="Arial"/>
              <a:buNone/>
            </a:pPr>
            <a:r>
              <a:rPr lang="ko-KR" sz="3797" b="1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여행 관광지 추천 Project</a:t>
            </a:r>
            <a:endParaRPr sz="3797" b="1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4541413" y="4855248"/>
            <a:ext cx="1516005" cy="59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76"/>
              <a:buFont typeface="Arial"/>
              <a:buNone/>
            </a:pPr>
            <a:r>
              <a:rPr lang="ko-KR" altLang="en-US" sz="2776" b="0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이재용</a:t>
            </a:r>
            <a:endParaRPr sz="2776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14030966" y="5049954"/>
            <a:ext cx="276360" cy="276360"/>
            <a:chOff x="0" y="0"/>
            <a:chExt cx="812800" cy="8128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3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273" name="Google Shape;273;p12"/>
          <p:cNvCxnSpPr/>
          <p:nvPr/>
        </p:nvCxnSpPr>
        <p:spPr>
          <a:xfrm>
            <a:off x="1028700" y="1484225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4" name="Google Shape;274;p12"/>
          <p:cNvGrpSpPr/>
          <p:nvPr/>
        </p:nvGrpSpPr>
        <p:grpSpPr>
          <a:xfrm>
            <a:off x="1219200" y="668866"/>
            <a:ext cx="377366" cy="377366"/>
            <a:chOff x="0" y="0"/>
            <a:chExt cx="812800" cy="812800"/>
          </a:xfrm>
        </p:grpSpPr>
        <p:sp>
          <p:nvSpPr>
            <p:cNvPr id="275" name="Google Shape;275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12"/>
          <p:cNvSpPr txBox="1"/>
          <p:nvPr/>
        </p:nvSpPr>
        <p:spPr>
          <a:xfrm>
            <a:off x="1762264" y="636961"/>
            <a:ext cx="69245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1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월별 확진자 및 관중수 차트</a:t>
            </a:r>
            <a:endParaRPr sz="4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000" y="1881792"/>
            <a:ext cx="16200000" cy="762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284" name="Google Shape;284;p13"/>
          <p:cNvCxnSpPr/>
          <p:nvPr/>
        </p:nvCxnSpPr>
        <p:spPr>
          <a:xfrm>
            <a:off x="1028700" y="1484225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5" name="Google Shape;285;p13"/>
          <p:cNvGrpSpPr/>
          <p:nvPr/>
        </p:nvGrpSpPr>
        <p:grpSpPr>
          <a:xfrm>
            <a:off x="1219200" y="668866"/>
            <a:ext cx="377366" cy="377366"/>
            <a:chOff x="0" y="0"/>
            <a:chExt cx="812800" cy="812800"/>
          </a:xfrm>
        </p:grpSpPr>
        <p:sp>
          <p:nvSpPr>
            <p:cNvPr id="286" name="Google Shape;286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3"/>
          <p:cNvSpPr txBox="1"/>
          <p:nvPr/>
        </p:nvSpPr>
        <p:spPr>
          <a:xfrm>
            <a:off x="1762264" y="636961"/>
            <a:ext cx="69245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1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협회별 무관중 경기수 차트</a:t>
            </a:r>
            <a:endParaRPr sz="4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000" y="1713600"/>
            <a:ext cx="16200000" cy="76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295" name="Google Shape;295;p14"/>
          <p:cNvCxnSpPr>
            <a:cxnSpLocks/>
          </p:cNvCxnSpPr>
          <p:nvPr/>
        </p:nvCxnSpPr>
        <p:spPr>
          <a:xfrm>
            <a:off x="1028700" y="1484225"/>
            <a:ext cx="7447085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6" name="Google Shape;296;p14"/>
          <p:cNvGrpSpPr/>
          <p:nvPr/>
        </p:nvGrpSpPr>
        <p:grpSpPr>
          <a:xfrm>
            <a:off x="1219200" y="668866"/>
            <a:ext cx="377366" cy="377366"/>
            <a:chOff x="0" y="0"/>
            <a:chExt cx="812800" cy="812800"/>
          </a:xfrm>
        </p:grpSpPr>
        <p:sp>
          <p:nvSpPr>
            <p:cNvPr id="297" name="Google Shape;297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14"/>
          <p:cNvSpPr txBox="1"/>
          <p:nvPr/>
        </p:nvSpPr>
        <p:spPr>
          <a:xfrm>
            <a:off x="1762264" y="636961"/>
            <a:ext cx="69245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1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스포츠 협회 월별 관중수 차트</a:t>
            </a:r>
            <a:endParaRPr sz="4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1164" y="3553654"/>
            <a:ext cx="7725853" cy="329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01164" y="206549"/>
            <a:ext cx="7725853" cy="331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8700" y="2171700"/>
            <a:ext cx="7754432" cy="331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8700" y="6273982"/>
            <a:ext cx="7763958" cy="328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01164" y="6854883"/>
            <a:ext cx="7716327" cy="326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310" name="Google Shape;310;p15"/>
          <p:cNvCxnSpPr/>
          <p:nvPr/>
        </p:nvCxnSpPr>
        <p:spPr>
          <a:xfrm>
            <a:off x="1028700" y="1484225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p15"/>
          <p:cNvGrpSpPr/>
          <p:nvPr/>
        </p:nvGrpSpPr>
        <p:grpSpPr>
          <a:xfrm>
            <a:off x="1219200" y="668866"/>
            <a:ext cx="377366" cy="377366"/>
            <a:chOff x="0" y="0"/>
            <a:chExt cx="812800" cy="812800"/>
          </a:xfrm>
        </p:grpSpPr>
        <p:sp>
          <p:nvSpPr>
            <p:cNvPr id="312" name="Google Shape;312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5"/>
          <p:cNvSpPr txBox="1"/>
          <p:nvPr/>
        </p:nvSpPr>
        <p:spPr>
          <a:xfrm>
            <a:off x="1762264" y="636961"/>
            <a:ext cx="12334736" cy="4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1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연도별 개봉 영화 편수 및 상영관 수 (2019-2023)</a:t>
            </a:r>
            <a:endParaRPr sz="4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743859"/>
            <a:ext cx="16230600" cy="7998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332" name="Google Shape;332;p17"/>
          <p:cNvCxnSpPr/>
          <p:nvPr/>
        </p:nvCxnSpPr>
        <p:spPr>
          <a:xfrm>
            <a:off x="652184" y="185749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3" name="Google Shape;333;p17"/>
          <p:cNvGrpSpPr/>
          <p:nvPr/>
        </p:nvGrpSpPr>
        <p:grpSpPr>
          <a:xfrm>
            <a:off x="2415859" y="2297426"/>
            <a:ext cx="3093860" cy="1417555"/>
            <a:chOff x="0" y="-47625"/>
            <a:chExt cx="812800" cy="674656"/>
          </a:xfrm>
        </p:grpSpPr>
        <p:sp>
          <p:nvSpPr>
            <p:cNvPr id="334" name="Google Shape;334;p17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17"/>
          <p:cNvGrpSpPr/>
          <p:nvPr/>
        </p:nvGrpSpPr>
        <p:grpSpPr>
          <a:xfrm>
            <a:off x="5752361" y="2297426"/>
            <a:ext cx="3093860" cy="1417555"/>
            <a:chOff x="0" y="-47625"/>
            <a:chExt cx="812800" cy="674656"/>
          </a:xfrm>
        </p:grpSpPr>
        <p:sp>
          <p:nvSpPr>
            <p:cNvPr id="337" name="Google Shape;337;p17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17"/>
          <p:cNvGrpSpPr/>
          <p:nvPr/>
        </p:nvGrpSpPr>
        <p:grpSpPr>
          <a:xfrm>
            <a:off x="9265321" y="2297426"/>
            <a:ext cx="3093860" cy="1417555"/>
            <a:chOff x="0" y="-47625"/>
            <a:chExt cx="812800" cy="674656"/>
          </a:xfrm>
        </p:grpSpPr>
        <p:sp>
          <p:nvSpPr>
            <p:cNvPr id="340" name="Google Shape;340;p17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17"/>
          <p:cNvGrpSpPr/>
          <p:nvPr/>
        </p:nvGrpSpPr>
        <p:grpSpPr>
          <a:xfrm>
            <a:off x="12778281" y="2297426"/>
            <a:ext cx="3093860" cy="1417555"/>
            <a:chOff x="0" y="-47625"/>
            <a:chExt cx="812800" cy="674656"/>
          </a:xfrm>
        </p:grpSpPr>
        <p:sp>
          <p:nvSpPr>
            <p:cNvPr id="343" name="Google Shape;343;p17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3492868" y="1795058"/>
            <a:ext cx="939842" cy="809711"/>
            <a:chOff x="0" y="-57150"/>
            <a:chExt cx="246910" cy="246438"/>
          </a:xfrm>
        </p:grpSpPr>
        <p:sp>
          <p:nvSpPr>
            <p:cNvPr id="346" name="Google Shape;346;p17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 extrusionOk="0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7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sz="29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17"/>
          <p:cNvGrpSpPr/>
          <p:nvPr/>
        </p:nvGrpSpPr>
        <p:grpSpPr>
          <a:xfrm>
            <a:off x="6829370" y="1795058"/>
            <a:ext cx="939842" cy="809711"/>
            <a:chOff x="0" y="-57150"/>
            <a:chExt cx="246910" cy="246438"/>
          </a:xfrm>
        </p:grpSpPr>
        <p:sp>
          <p:nvSpPr>
            <p:cNvPr id="349" name="Google Shape;349;p17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 extrusionOk="0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7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sz="29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17"/>
          <p:cNvGrpSpPr/>
          <p:nvPr/>
        </p:nvGrpSpPr>
        <p:grpSpPr>
          <a:xfrm>
            <a:off x="10342330" y="1795058"/>
            <a:ext cx="939842" cy="809711"/>
            <a:chOff x="0" y="-57150"/>
            <a:chExt cx="246910" cy="246438"/>
          </a:xfrm>
        </p:grpSpPr>
        <p:sp>
          <p:nvSpPr>
            <p:cNvPr id="352" name="Google Shape;352;p17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 extrusionOk="0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7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sz="29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7"/>
          <p:cNvGrpSpPr/>
          <p:nvPr/>
        </p:nvGrpSpPr>
        <p:grpSpPr>
          <a:xfrm>
            <a:off x="13855290" y="1795058"/>
            <a:ext cx="939842" cy="809711"/>
            <a:chOff x="0" y="-57150"/>
            <a:chExt cx="246910" cy="246438"/>
          </a:xfrm>
        </p:grpSpPr>
        <p:sp>
          <p:nvSpPr>
            <p:cNvPr id="355" name="Google Shape;355;p17"/>
            <p:cNvSpPr/>
            <p:nvPr/>
          </p:nvSpPr>
          <p:spPr>
            <a:xfrm>
              <a:off x="0" y="0"/>
              <a:ext cx="246910" cy="189288"/>
            </a:xfrm>
            <a:custGeom>
              <a:avLst/>
              <a:gdLst/>
              <a:ahLst/>
              <a:cxnLst/>
              <a:rect l="l" t="t" r="r" b="b"/>
              <a:pathLst>
                <a:path w="246910" h="189288" extrusionOk="0">
                  <a:moveTo>
                    <a:pt x="94644" y="0"/>
                  </a:moveTo>
                  <a:lnTo>
                    <a:pt x="152266" y="0"/>
                  </a:lnTo>
                  <a:cubicBezTo>
                    <a:pt x="204536" y="0"/>
                    <a:pt x="246910" y="42374"/>
                    <a:pt x="246910" y="94644"/>
                  </a:cubicBezTo>
                  <a:lnTo>
                    <a:pt x="246910" y="94644"/>
                  </a:lnTo>
                  <a:cubicBezTo>
                    <a:pt x="246910" y="119745"/>
                    <a:pt x="236938" y="143818"/>
                    <a:pt x="219189" y="161568"/>
                  </a:cubicBezTo>
                  <a:cubicBezTo>
                    <a:pt x="201440" y="179317"/>
                    <a:pt x="177367" y="189288"/>
                    <a:pt x="152266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7"/>
            <p:cNvSpPr txBox="1"/>
            <p:nvPr/>
          </p:nvSpPr>
          <p:spPr>
            <a:xfrm>
              <a:off x="0" y="-57150"/>
              <a:ext cx="246910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sz="29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17"/>
          <p:cNvSpPr txBox="1"/>
          <p:nvPr/>
        </p:nvSpPr>
        <p:spPr>
          <a:xfrm>
            <a:off x="1519588" y="703400"/>
            <a:ext cx="9468194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모델 설계 및 개발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7"/>
          <p:cNvSpPr txBox="1"/>
          <p:nvPr/>
        </p:nvSpPr>
        <p:spPr>
          <a:xfrm>
            <a:off x="652184" y="388439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7"/>
          <p:cNvSpPr txBox="1"/>
          <p:nvPr/>
        </p:nvSpPr>
        <p:spPr>
          <a:xfrm>
            <a:off x="2589923" y="2884319"/>
            <a:ext cx="2745732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7"/>
              <a:buFont typeface="Arial"/>
              <a:buNone/>
            </a:pPr>
            <a:r>
              <a:rPr lang="ko-KR" sz="2807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데이터 준비</a:t>
            </a:r>
            <a:endParaRPr sz="2807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5926425" y="2884319"/>
            <a:ext cx="2745732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7"/>
              <a:buFont typeface="Arial"/>
              <a:buNone/>
            </a:pPr>
            <a:r>
              <a:rPr lang="ko-KR" sz="2807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데이터 특성 확인</a:t>
            </a:r>
            <a:endParaRPr sz="2807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7"/>
          <p:cNvSpPr txBox="1"/>
          <p:nvPr/>
        </p:nvSpPr>
        <p:spPr>
          <a:xfrm>
            <a:off x="9439385" y="2884319"/>
            <a:ext cx="2745732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7"/>
              <a:buFont typeface="Arial"/>
              <a:buNone/>
            </a:pPr>
            <a:r>
              <a:rPr lang="ko-KR" sz="2807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endParaRPr sz="2807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7"/>
          <p:cNvSpPr txBox="1"/>
          <p:nvPr/>
        </p:nvSpPr>
        <p:spPr>
          <a:xfrm>
            <a:off x="12952345" y="2884319"/>
            <a:ext cx="2745732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7"/>
              <a:buFont typeface="Arial"/>
              <a:buNone/>
            </a:pPr>
            <a:r>
              <a:rPr lang="ko-KR" sz="2807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결과 확인</a:t>
            </a:r>
            <a:endParaRPr sz="2807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17"/>
          <p:cNvGrpSpPr/>
          <p:nvPr/>
        </p:nvGrpSpPr>
        <p:grpSpPr>
          <a:xfrm>
            <a:off x="2415859" y="3783355"/>
            <a:ext cx="3093860" cy="2960345"/>
            <a:chOff x="0" y="-38100"/>
            <a:chExt cx="700791" cy="621476"/>
          </a:xfrm>
        </p:grpSpPr>
        <p:sp>
          <p:nvSpPr>
            <p:cNvPr id="364" name="Google Shape;364;p17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365" name="Google Shape;365;p17"/>
            <p:cNvSpPr txBox="1"/>
            <p:nvPr/>
          </p:nvSpPr>
          <p:spPr>
            <a:xfrm>
              <a:off x="0" y="-38100"/>
              <a:ext cx="700791" cy="621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변수 추출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342900" marR="0" lvl="0" indent="-34290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Calibri"/>
                <a:buChar char="-"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날짜기준 영화,스포츠산업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342900" marR="0" lvl="0" indent="-34290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Calibri"/>
                <a:buChar char="-"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결측치 처리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17"/>
          <p:cNvGrpSpPr/>
          <p:nvPr/>
        </p:nvGrpSpPr>
        <p:grpSpPr>
          <a:xfrm>
            <a:off x="5752361" y="6866540"/>
            <a:ext cx="3093860" cy="2960345"/>
            <a:chOff x="0" y="-38100"/>
            <a:chExt cx="700791" cy="621476"/>
          </a:xfrm>
        </p:grpSpPr>
        <p:sp>
          <p:nvSpPr>
            <p:cNvPr id="367" name="Google Shape;367;p17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368" name="Google Shape;368;p17"/>
            <p:cNvSpPr txBox="1"/>
            <p:nvPr/>
          </p:nvSpPr>
          <p:spPr>
            <a:xfrm>
              <a:off x="0" y="-38100"/>
              <a:ext cx="700791" cy="621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MINMAXSCALER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데이터 정규화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17"/>
          <p:cNvGrpSpPr/>
          <p:nvPr/>
        </p:nvGrpSpPr>
        <p:grpSpPr>
          <a:xfrm>
            <a:off x="12778281" y="3783354"/>
            <a:ext cx="3093860" cy="2960345"/>
            <a:chOff x="0" y="-38100"/>
            <a:chExt cx="700791" cy="621476"/>
          </a:xfrm>
        </p:grpSpPr>
        <p:sp>
          <p:nvSpPr>
            <p:cNvPr id="370" name="Google Shape;370;p17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371" name="Google Shape;371;p17"/>
            <p:cNvSpPr txBox="1"/>
            <p:nvPr/>
          </p:nvSpPr>
          <p:spPr>
            <a:xfrm>
              <a:off x="0" y="-38100"/>
              <a:ext cx="700791" cy="621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4가지 모델 간 MSE / R^2 Score 비교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17"/>
          <p:cNvGrpSpPr/>
          <p:nvPr/>
        </p:nvGrpSpPr>
        <p:grpSpPr>
          <a:xfrm>
            <a:off x="2415859" y="6866540"/>
            <a:ext cx="3093860" cy="2983877"/>
            <a:chOff x="0" y="-38100"/>
            <a:chExt cx="700791" cy="750745"/>
          </a:xfrm>
        </p:grpSpPr>
        <p:sp>
          <p:nvSpPr>
            <p:cNvPr id="373" name="Google Shape;373;p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374" name="Google Shape;374;p17"/>
            <p:cNvSpPr txBox="1"/>
            <p:nvPr/>
          </p:nvSpPr>
          <p:spPr>
            <a:xfrm>
              <a:off x="0" y="-38100"/>
              <a:ext cx="700791" cy="750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카테고리형 변수 인코딩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7"/>
          <p:cNvGrpSpPr/>
          <p:nvPr/>
        </p:nvGrpSpPr>
        <p:grpSpPr>
          <a:xfrm>
            <a:off x="9265321" y="6864859"/>
            <a:ext cx="3093860" cy="2983877"/>
            <a:chOff x="0" y="-38100"/>
            <a:chExt cx="700791" cy="750745"/>
          </a:xfrm>
        </p:grpSpPr>
        <p:sp>
          <p:nvSpPr>
            <p:cNvPr id="376" name="Google Shape;376;p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377" name="Google Shape;377;p17"/>
            <p:cNvSpPr txBox="1"/>
            <p:nvPr/>
          </p:nvSpPr>
          <p:spPr>
            <a:xfrm>
              <a:off x="0" y="-38100"/>
              <a:ext cx="700791" cy="750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데이터 분할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(80% 훈련, 20% 테스트)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17"/>
          <p:cNvGrpSpPr/>
          <p:nvPr/>
        </p:nvGrpSpPr>
        <p:grpSpPr>
          <a:xfrm>
            <a:off x="12778281" y="6864859"/>
            <a:ext cx="3093860" cy="2983877"/>
            <a:chOff x="0" y="-38100"/>
            <a:chExt cx="700791" cy="750745"/>
          </a:xfrm>
        </p:grpSpPr>
        <p:sp>
          <p:nvSpPr>
            <p:cNvPr id="379" name="Google Shape;379;p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380" name="Google Shape;380;p17"/>
            <p:cNvSpPr txBox="1"/>
            <p:nvPr/>
          </p:nvSpPr>
          <p:spPr>
            <a:xfrm>
              <a:off x="0" y="-38100"/>
              <a:ext cx="700791" cy="750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예측모델 웹 구현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7"/>
          <p:cNvGrpSpPr/>
          <p:nvPr/>
        </p:nvGrpSpPr>
        <p:grpSpPr>
          <a:xfrm>
            <a:off x="5747879" y="3836950"/>
            <a:ext cx="3098342" cy="2906749"/>
            <a:chOff x="0" y="-38100"/>
            <a:chExt cx="700791" cy="865955"/>
          </a:xfrm>
        </p:grpSpPr>
        <p:sp>
          <p:nvSpPr>
            <p:cNvPr id="382" name="Google Shape;382;p17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383" name="Google Shape;383;p17"/>
            <p:cNvSpPr txBox="1"/>
            <p:nvPr/>
          </p:nvSpPr>
          <p:spPr>
            <a:xfrm>
              <a:off x="0" y="-38100"/>
              <a:ext cx="700791" cy="86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496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입력 및 예측 변수 설정</a:t>
              </a: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17"/>
          <p:cNvGrpSpPr/>
          <p:nvPr/>
        </p:nvGrpSpPr>
        <p:grpSpPr>
          <a:xfrm>
            <a:off x="9267562" y="3836950"/>
            <a:ext cx="3098342" cy="2906749"/>
            <a:chOff x="0" y="-38100"/>
            <a:chExt cx="700791" cy="865955"/>
          </a:xfrm>
        </p:grpSpPr>
        <p:sp>
          <p:nvSpPr>
            <p:cNvPr id="385" name="Google Shape;385;p17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386" name="Google Shape;386;p17"/>
            <p:cNvSpPr txBox="1"/>
            <p:nvPr/>
          </p:nvSpPr>
          <p:spPr>
            <a:xfrm>
              <a:off x="0" y="-38100"/>
              <a:ext cx="700791" cy="86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시퀀스 데이터 생성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"/>
          <p:cNvSpPr/>
          <p:nvPr/>
        </p:nvSpPr>
        <p:spPr>
          <a:xfrm>
            <a:off x="-1" y="0"/>
            <a:ext cx="18288001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332" name="Google Shape;332;p17"/>
          <p:cNvCxnSpPr/>
          <p:nvPr/>
        </p:nvCxnSpPr>
        <p:spPr>
          <a:xfrm>
            <a:off x="652184" y="1353401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3" name="Google Shape;333;p17"/>
          <p:cNvGrpSpPr/>
          <p:nvPr/>
        </p:nvGrpSpPr>
        <p:grpSpPr>
          <a:xfrm>
            <a:off x="2544814" y="1417917"/>
            <a:ext cx="5016574" cy="1142161"/>
            <a:chOff x="0" y="-47625"/>
            <a:chExt cx="812800" cy="674656"/>
          </a:xfrm>
        </p:grpSpPr>
        <p:sp>
          <p:nvSpPr>
            <p:cNvPr id="334" name="Google Shape;334;p17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17"/>
          <p:cNvGrpSpPr/>
          <p:nvPr/>
        </p:nvGrpSpPr>
        <p:grpSpPr>
          <a:xfrm>
            <a:off x="10629157" y="1417917"/>
            <a:ext cx="5016574" cy="1142161"/>
            <a:chOff x="0" y="-47625"/>
            <a:chExt cx="812800" cy="674656"/>
          </a:xfrm>
        </p:grpSpPr>
        <p:sp>
          <p:nvSpPr>
            <p:cNvPr id="337" name="Google Shape;337;p17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17"/>
          <p:cNvSpPr txBox="1"/>
          <p:nvPr/>
        </p:nvSpPr>
        <p:spPr>
          <a:xfrm>
            <a:off x="1519588" y="199311"/>
            <a:ext cx="9468194" cy="10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7"/>
          <p:cNvSpPr txBox="1"/>
          <p:nvPr/>
        </p:nvSpPr>
        <p:spPr>
          <a:xfrm>
            <a:off x="652184" y="-115650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10911395" y="1726920"/>
            <a:ext cx="4452098" cy="60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7"/>
              <a:buFont typeface="Arial"/>
              <a:buNone/>
            </a:pPr>
            <a:r>
              <a:rPr lang="en-US" altLang="ko-KR" sz="2807" b="0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LSTM</a:t>
            </a:r>
            <a:endParaRPr sz="2807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17"/>
          <p:cNvGrpSpPr/>
          <p:nvPr/>
        </p:nvGrpSpPr>
        <p:grpSpPr>
          <a:xfrm>
            <a:off x="1370253" y="2713087"/>
            <a:ext cx="7172289" cy="2685454"/>
            <a:chOff x="0" y="-38100"/>
            <a:chExt cx="700791" cy="621476"/>
          </a:xfrm>
        </p:grpSpPr>
        <p:sp>
          <p:nvSpPr>
            <p:cNvPr id="364" name="Google Shape;364;p17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365" name="Google Shape;365;p17"/>
            <p:cNvSpPr txBox="1"/>
            <p:nvPr/>
          </p:nvSpPr>
          <p:spPr>
            <a:xfrm>
              <a:off x="0" y="-38100"/>
              <a:ext cx="700791" cy="621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00" dirty="0"/>
                <a:t>ARIMA</a:t>
              </a:r>
              <a:r>
                <a:rPr lang="ko-KR" altLang="en-US" sz="2400" dirty="0"/>
                <a:t>는 </a:t>
              </a:r>
              <a:r>
                <a:rPr lang="ko-KR" altLang="en-US" sz="2400" dirty="0" smtClean="0"/>
                <a:t>과거 </a:t>
              </a:r>
              <a:r>
                <a:rPr lang="ko-KR" altLang="en-US" sz="2400" dirty="0"/>
                <a:t>값과 오차를 </a:t>
              </a:r>
              <a:r>
                <a:rPr lang="ko-KR" altLang="en-US" sz="2400" dirty="0" smtClean="0"/>
                <a:t>기반 </a:t>
              </a:r>
              <a:endParaRPr lang="en-US" altLang="ko-KR" sz="2400" dirty="0" smtClean="0"/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/>
                <a:t>미래의 </a:t>
              </a:r>
              <a:r>
                <a:rPr lang="ko-KR" altLang="en-US" sz="2400" dirty="0"/>
                <a:t>값을 예측하는 </a:t>
              </a:r>
              <a:r>
                <a:rPr lang="ko-KR" altLang="en-US" sz="2400" dirty="0" smtClean="0"/>
                <a:t>통계적 모델</a:t>
              </a:r>
              <a:r>
                <a:rPr lang="en-US" altLang="ko-KR" sz="2400" dirty="0" smtClean="0"/>
                <a:t>.</a:t>
              </a:r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>
                  <a:solidFill>
                    <a:srgbClr val="FF0000"/>
                  </a:solidFill>
                </a:rPr>
                <a:t>정량적 </a:t>
              </a:r>
              <a:r>
                <a:rPr lang="ko-KR" altLang="en-US" sz="2400" dirty="0">
                  <a:solidFill>
                    <a:srgbClr val="FF0000"/>
                  </a:solidFill>
                </a:rPr>
                <a:t>데이터</a:t>
              </a:r>
              <a:r>
                <a:rPr lang="ko-KR" altLang="en-US" sz="2400" dirty="0"/>
                <a:t>에 사용되며</a:t>
              </a:r>
              <a:r>
                <a:rPr lang="en-US" altLang="ko-KR" sz="2400" dirty="0"/>
                <a:t>, </a:t>
              </a:r>
              <a:endParaRPr lang="en-US" altLang="ko-KR" sz="2400" dirty="0" smtClean="0"/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/>
                <a:t>안정성을 요구</a:t>
              </a:r>
              <a:r>
                <a:rPr lang="en-US" altLang="ko-KR" sz="2400" dirty="0" smtClean="0"/>
                <a:t>.</a:t>
              </a: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17"/>
          <p:cNvGrpSpPr/>
          <p:nvPr/>
        </p:nvGrpSpPr>
        <p:grpSpPr>
          <a:xfrm>
            <a:off x="9388538" y="6792913"/>
            <a:ext cx="7182680" cy="3054086"/>
            <a:chOff x="0" y="-38100"/>
            <a:chExt cx="700791" cy="621476"/>
          </a:xfrm>
        </p:grpSpPr>
        <p:sp>
          <p:nvSpPr>
            <p:cNvPr id="367" name="Google Shape;367;p17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368" name="Google Shape;368;p17"/>
            <p:cNvSpPr txBox="1"/>
            <p:nvPr/>
          </p:nvSpPr>
          <p:spPr>
            <a:xfrm>
              <a:off x="0" y="-38100"/>
              <a:ext cx="700791" cy="621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00" dirty="0"/>
                <a:t>VAR </a:t>
              </a:r>
              <a:r>
                <a:rPr lang="ko-KR" altLang="en-US" sz="2400" dirty="0"/>
                <a:t>모델은 여러 </a:t>
              </a:r>
              <a:r>
                <a:rPr lang="ko-KR" altLang="en-US" sz="2400" dirty="0" err="1"/>
                <a:t>시계열</a:t>
              </a:r>
              <a:r>
                <a:rPr lang="ko-KR" altLang="en-US" sz="2400" dirty="0"/>
                <a:t> 변수가 서로 영향을 주고받는 경우에 적합한 </a:t>
              </a:r>
              <a:r>
                <a:rPr lang="ko-KR" altLang="en-US" sz="2400" dirty="0" err="1">
                  <a:solidFill>
                    <a:srgbClr val="FF0000"/>
                  </a:solidFill>
                </a:rPr>
                <a:t>다변량</a:t>
              </a:r>
              <a:r>
                <a:rPr lang="ko-KR" altLang="en-US" sz="2400" dirty="0"/>
                <a:t> </a:t>
              </a:r>
              <a:r>
                <a:rPr lang="ko-KR" altLang="en-US" sz="2400" dirty="0" smtClean="0"/>
                <a:t>모델</a:t>
              </a:r>
              <a:r>
                <a:rPr lang="en-US" altLang="ko-KR" sz="2400" dirty="0" smtClean="0"/>
                <a:t>.</a:t>
              </a:r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/>
                <a:t>변수 </a:t>
              </a:r>
              <a:r>
                <a:rPr lang="ko-KR" altLang="en-US" sz="2400" dirty="0"/>
                <a:t>간의 상호작용을 명확하게 파악</a:t>
              </a:r>
              <a:r>
                <a:rPr lang="en-US" altLang="ko-KR" sz="2400" dirty="0" smtClean="0"/>
                <a:t>.</a:t>
              </a:r>
              <a:endParaRPr lang="ko-KR" altLang="en-US" sz="24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17"/>
          <p:cNvGrpSpPr/>
          <p:nvPr/>
        </p:nvGrpSpPr>
        <p:grpSpPr>
          <a:xfrm>
            <a:off x="1370252" y="6863122"/>
            <a:ext cx="7172289" cy="2983877"/>
            <a:chOff x="0" y="-38100"/>
            <a:chExt cx="700791" cy="750745"/>
          </a:xfrm>
        </p:grpSpPr>
        <p:sp>
          <p:nvSpPr>
            <p:cNvPr id="373" name="Google Shape;373;p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374" name="Google Shape;374;p17"/>
            <p:cNvSpPr txBox="1"/>
            <p:nvPr/>
          </p:nvSpPr>
          <p:spPr>
            <a:xfrm>
              <a:off x="0" y="-38100"/>
              <a:ext cx="700791" cy="750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00" dirty="0"/>
                <a:t>SARIMA</a:t>
              </a:r>
              <a:r>
                <a:rPr lang="ko-KR" altLang="en-US" sz="2400" dirty="0"/>
                <a:t>는 </a:t>
              </a:r>
              <a:r>
                <a:rPr lang="en-US" altLang="ko-KR" sz="2400" dirty="0"/>
                <a:t>ARIMA </a:t>
              </a:r>
              <a:r>
                <a:rPr lang="ko-KR" altLang="en-US" sz="2400" dirty="0"/>
                <a:t>모델의 확장으로</a:t>
              </a:r>
              <a:r>
                <a:rPr lang="en-US" altLang="ko-KR" sz="2400" dirty="0"/>
                <a:t>, </a:t>
              </a:r>
              <a:endParaRPr lang="en-US" altLang="ko-KR" sz="2400" dirty="0" smtClean="0"/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>
                  <a:solidFill>
                    <a:srgbClr val="FF0000"/>
                  </a:solidFill>
                </a:rPr>
                <a:t>계절성</a:t>
              </a:r>
              <a:r>
                <a:rPr lang="ko-KR" altLang="en-US" sz="2400" dirty="0" smtClean="0"/>
                <a:t>을 </a:t>
              </a:r>
              <a:r>
                <a:rPr lang="ko-KR" altLang="en-US" sz="2400" dirty="0"/>
                <a:t>고려한 </a:t>
              </a:r>
              <a:r>
                <a:rPr lang="ko-KR" altLang="en-US" sz="2400" dirty="0" err="1"/>
                <a:t>시계열</a:t>
              </a:r>
              <a:r>
                <a:rPr lang="ko-KR" altLang="en-US" sz="2400" dirty="0"/>
                <a:t> 모델입니다</a:t>
              </a:r>
              <a:r>
                <a:rPr lang="en-US" altLang="ko-KR" sz="2400" dirty="0"/>
                <a:t>.</a:t>
              </a: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7"/>
          <p:cNvGrpSpPr/>
          <p:nvPr/>
        </p:nvGrpSpPr>
        <p:grpSpPr>
          <a:xfrm>
            <a:off x="9388538" y="2693368"/>
            <a:ext cx="7182680" cy="2705173"/>
            <a:chOff x="0" y="-59941"/>
            <a:chExt cx="700791" cy="887796"/>
          </a:xfrm>
        </p:grpSpPr>
        <p:sp>
          <p:nvSpPr>
            <p:cNvPr id="382" name="Google Shape;382;p17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383" name="Google Shape;383;p17"/>
            <p:cNvSpPr txBox="1"/>
            <p:nvPr/>
          </p:nvSpPr>
          <p:spPr>
            <a:xfrm>
              <a:off x="0" y="-59941"/>
              <a:ext cx="700791" cy="86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24964"/>
                </a:lnSpc>
                <a:buSzPts val="2800"/>
              </a:pPr>
              <a:r>
                <a:rPr lang="en-US" altLang="ko-KR" sz="2400" dirty="0"/>
                <a:t>LSTM</a:t>
              </a:r>
              <a:r>
                <a:rPr lang="ko-KR" altLang="en-US" sz="2400" dirty="0"/>
                <a:t>은 </a:t>
              </a:r>
              <a:r>
                <a:rPr lang="ko-KR" altLang="en-US" sz="2400" dirty="0">
                  <a:solidFill>
                    <a:srgbClr val="FF0000"/>
                  </a:solidFill>
                </a:rPr>
                <a:t>인공신경망</a:t>
              </a:r>
              <a:r>
                <a:rPr lang="ko-KR" altLang="en-US" sz="2400" dirty="0"/>
                <a:t>의 </a:t>
              </a:r>
              <a:r>
                <a:rPr lang="ko-KR" altLang="en-US" sz="2400" dirty="0" smtClean="0"/>
                <a:t>일종</a:t>
              </a:r>
              <a:r>
                <a:rPr lang="en-US" altLang="ko-KR" sz="2400" dirty="0" smtClean="0"/>
                <a:t>, </a:t>
              </a:r>
            </a:p>
            <a:p>
              <a:pPr lvl="0" algn="ctr">
                <a:lnSpc>
                  <a:spcPct val="124964"/>
                </a:lnSpc>
                <a:buSzPts val="2800"/>
              </a:pPr>
              <a:r>
                <a:rPr lang="ko-KR" altLang="en-US" sz="2400" dirty="0" smtClean="0"/>
                <a:t>긴 </a:t>
              </a:r>
              <a:r>
                <a:rPr lang="ko-KR" altLang="en-US" sz="2400" dirty="0"/>
                <a:t>시퀀스 </a:t>
              </a:r>
              <a:r>
                <a:rPr lang="ko-KR" altLang="en-US" sz="2400" dirty="0" smtClean="0"/>
                <a:t>데이터 처리에 </a:t>
              </a:r>
              <a:endParaRPr lang="en-US" altLang="ko-KR" sz="2400" dirty="0" smtClean="0"/>
            </a:p>
            <a:p>
              <a:pPr lvl="0" algn="ctr">
                <a:lnSpc>
                  <a:spcPct val="124964"/>
                </a:lnSpc>
                <a:buSzPts val="2800"/>
              </a:pPr>
              <a:r>
                <a:rPr lang="ko-KR" altLang="en-US" sz="2400" dirty="0" smtClean="0"/>
                <a:t>강점인 </a:t>
              </a:r>
              <a:r>
                <a:rPr lang="ko-KR" altLang="en-US" sz="2400" dirty="0" err="1">
                  <a:solidFill>
                    <a:srgbClr val="FF0000"/>
                  </a:solidFill>
                </a:rPr>
                <a:t>다변량</a:t>
              </a:r>
              <a:r>
                <a:rPr lang="ko-KR" altLang="en-US" sz="2400" dirty="0">
                  <a:solidFill>
                    <a:srgbClr val="FF0000"/>
                  </a:solidFill>
                </a:rPr>
                <a:t> </a:t>
              </a:r>
              <a:r>
                <a:rPr lang="ko-KR" altLang="en-US" sz="2400" dirty="0" smtClean="0"/>
                <a:t>모델</a:t>
              </a:r>
              <a:r>
                <a:rPr lang="en-US" altLang="ko-KR" sz="2400" dirty="0" smtClean="0"/>
                <a:t>. </a:t>
              </a:r>
            </a:p>
            <a:p>
              <a:pPr lvl="0" algn="ctr">
                <a:lnSpc>
                  <a:spcPct val="124964"/>
                </a:lnSpc>
                <a:buSzPts val="2800"/>
              </a:pPr>
              <a:r>
                <a:rPr lang="ko-KR" altLang="en-US" sz="2400" dirty="0" smtClean="0"/>
                <a:t>과거 </a:t>
              </a:r>
              <a:r>
                <a:rPr lang="ko-KR" altLang="en-US" sz="2400" dirty="0"/>
                <a:t>정보를 </a:t>
              </a:r>
              <a:r>
                <a:rPr lang="ko-KR" altLang="en-US" sz="2400" dirty="0" smtClean="0"/>
                <a:t>기억 </a:t>
              </a:r>
              <a:r>
                <a:rPr lang="en-US" altLang="ko-KR" sz="2400" dirty="0" smtClean="0"/>
                <a:t>/</a:t>
              </a:r>
              <a:r>
                <a:rPr lang="ko-KR" altLang="en-US" sz="2400" dirty="0" smtClean="0"/>
                <a:t> </a:t>
              </a:r>
              <a:r>
                <a:rPr lang="ko-KR" altLang="en-US" sz="2400" dirty="0"/>
                <a:t>잊는 </a:t>
              </a:r>
              <a:r>
                <a:rPr lang="ko-KR" altLang="en-US" sz="2400" dirty="0" smtClean="0"/>
                <a:t>것 가능해</a:t>
              </a:r>
              <a:endParaRPr lang="en-US" altLang="ko-KR" sz="2400" dirty="0" smtClean="0"/>
            </a:p>
            <a:p>
              <a:pPr lvl="0" algn="ctr">
                <a:lnSpc>
                  <a:spcPct val="124964"/>
                </a:lnSpc>
                <a:buSzPts val="2800"/>
              </a:pPr>
              <a:r>
                <a:rPr lang="ko-KR" altLang="en-US" sz="2400" dirty="0" smtClean="0"/>
                <a:t> </a:t>
              </a:r>
              <a:r>
                <a:rPr lang="ko-KR" altLang="en-US" sz="2400" dirty="0" err="1"/>
                <a:t>시계열</a:t>
              </a:r>
              <a:r>
                <a:rPr lang="ko-KR" altLang="en-US" sz="2400" dirty="0"/>
                <a:t> 예측에 </a:t>
              </a:r>
              <a:r>
                <a:rPr lang="ko-KR" altLang="en-US" sz="2400" dirty="0" smtClean="0"/>
                <a:t>적합</a:t>
              </a:r>
              <a:r>
                <a:rPr lang="en-US" altLang="ko-KR" sz="2400" dirty="0" smtClean="0"/>
                <a:t>.</a:t>
              </a: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360;p17"/>
          <p:cNvSpPr txBox="1"/>
          <p:nvPr/>
        </p:nvSpPr>
        <p:spPr>
          <a:xfrm>
            <a:off x="2827052" y="1716742"/>
            <a:ext cx="4452098" cy="60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7"/>
              <a:buFont typeface="Arial"/>
              <a:buNone/>
            </a:pPr>
            <a:r>
              <a:rPr lang="en-US" altLang="ko-KR" sz="2807" b="0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ARIMA</a:t>
            </a:r>
            <a:endParaRPr sz="2807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333;p17"/>
          <p:cNvGrpSpPr/>
          <p:nvPr/>
        </p:nvGrpSpPr>
        <p:grpSpPr>
          <a:xfrm>
            <a:off x="2556538" y="5661676"/>
            <a:ext cx="5016574" cy="1142161"/>
            <a:chOff x="0" y="-47625"/>
            <a:chExt cx="812800" cy="674656"/>
          </a:xfrm>
        </p:grpSpPr>
        <p:sp>
          <p:nvSpPr>
            <p:cNvPr id="46" name="Google Shape;334;p17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35;p1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336;p17"/>
          <p:cNvGrpSpPr/>
          <p:nvPr/>
        </p:nvGrpSpPr>
        <p:grpSpPr>
          <a:xfrm>
            <a:off x="10640881" y="5661676"/>
            <a:ext cx="5016574" cy="1142161"/>
            <a:chOff x="0" y="-47625"/>
            <a:chExt cx="812800" cy="674656"/>
          </a:xfrm>
        </p:grpSpPr>
        <p:sp>
          <p:nvSpPr>
            <p:cNvPr id="49" name="Google Shape;337;p17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38;p1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360;p17"/>
          <p:cNvSpPr txBox="1"/>
          <p:nvPr/>
        </p:nvSpPr>
        <p:spPr>
          <a:xfrm>
            <a:off x="10923119" y="5970679"/>
            <a:ext cx="4452098" cy="60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7"/>
              <a:buFont typeface="Arial"/>
              <a:buNone/>
            </a:pPr>
            <a:r>
              <a:rPr lang="en-US" sz="2807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VAR</a:t>
            </a:r>
            <a:endParaRPr sz="2807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360;p17"/>
          <p:cNvSpPr txBox="1"/>
          <p:nvPr/>
        </p:nvSpPr>
        <p:spPr>
          <a:xfrm>
            <a:off x="2838776" y="5960501"/>
            <a:ext cx="4452098" cy="60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7"/>
              <a:buFont typeface="Arial"/>
              <a:buNone/>
            </a:pPr>
            <a:r>
              <a:rPr lang="en-US" altLang="ko-KR" sz="2807" b="0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2807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791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/>
          <p:nvPr/>
        </p:nvSpPr>
        <p:spPr>
          <a:xfrm>
            <a:off x="0" y="-3283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627" b="-3034"/>
            </a:stretch>
          </a:blipFill>
          <a:ln>
            <a:noFill/>
          </a:ln>
        </p:spPr>
      </p:sp>
      <p:cxnSp>
        <p:nvCxnSpPr>
          <p:cNvPr id="392" name="Google Shape;392;p18"/>
          <p:cNvCxnSpPr/>
          <p:nvPr/>
        </p:nvCxnSpPr>
        <p:spPr>
          <a:xfrm>
            <a:off x="1028700" y="1709573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3" name="Google Shape;393;p18"/>
          <p:cNvGrpSpPr/>
          <p:nvPr/>
        </p:nvGrpSpPr>
        <p:grpSpPr>
          <a:xfrm>
            <a:off x="1035210" y="2494469"/>
            <a:ext cx="2012790" cy="703009"/>
            <a:chOff x="0" y="-38100"/>
            <a:chExt cx="700791" cy="134707"/>
          </a:xfrm>
        </p:grpSpPr>
        <p:sp>
          <p:nvSpPr>
            <p:cNvPr id="394" name="Google Shape;394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395" name="Google Shape;395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18"/>
          <p:cNvGrpSpPr/>
          <p:nvPr/>
        </p:nvGrpSpPr>
        <p:grpSpPr>
          <a:xfrm>
            <a:off x="3207030" y="2490672"/>
            <a:ext cx="2880000" cy="703009"/>
            <a:chOff x="0" y="-38100"/>
            <a:chExt cx="700791" cy="134707"/>
          </a:xfrm>
        </p:grpSpPr>
        <p:sp>
          <p:nvSpPr>
            <p:cNvPr id="397" name="Google Shape;397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398" name="Google Shape;398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VAR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18"/>
          <p:cNvGrpSpPr/>
          <p:nvPr/>
        </p:nvGrpSpPr>
        <p:grpSpPr>
          <a:xfrm>
            <a:off x="1035210" y="1627116"/>
            <a:ext cx="8057354" cy="869494"/>
            <a:chOff x="0" y="-38100"/>
            <a:chExt cx="700791" cy="134707"/>
          </a:xfrm>
        </p:grpSpPr>
        <p:sp>
          <p:nvSpPr>
            <p:cNvPr id="400" name="Google Shape;400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401" name="Google Shape;401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VAR / LSTM </a:t>
              </a:r>
              <a:r>
                <a:rPr lang="ko-KR" sz="2499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다변량</a:t>
              </a: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시계열 모델 성능비교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18"/>
          <p:cNvSpPr txBox="1"/>
          <p:nvPr/>
        </p:nvSpPr>
        <p:spPr>
          <a:xfrm>
            <a:off x="1896104" y="555483"/>
            <a:ext cx="9468194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모델 평가 –시계열 예측 모델 전체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8"/>
          <p:cNvSpPr txBox="1"/>
          <p:nvPr/>
        </p:nvSpPr>
        <p:spPr>
          <a:xfrm>
            <a:off x="1028700" y="240522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p18"/>
          <p:cNvGrpSpPr/>
          <p:nvPr/>
        </p:nvGrpSpPr>
        <p:grpSpPr>
          <a:xfrm>
            <a:off x="6212564" y="2497396"/>
            <a:ext cx="2880000" cy="703009"/>
            <a:chOff x="0" y="-38100"/>
            <a:chExt cx="700791" cy="134707"/>
          </a:xfrm>
        </p:grpSpPr>
        <p:sp>
          <p:nvSpPr>
            <p:cNvPr id="405" name="Google Shape;405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06" name="Google Shape;406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LSTM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18"/>
          <p:cNvGrpSpPr/>
          <p:nvPr/>
        </p:nvGrpSpPr>
        <p:grpSpPr>
          <a:xfrm>
            <a:off x="1035210" y="3089074"/>
            <a:ext cx="2012790" cy="976839"/>
            <a:chOff x="0" y="-38100"/>
            <a:chExt cx="700791" cy="134707"/>
          </a:xfrm>
        </p:grpSpPr>
        <p:sp>
          <p:nvSpPr>
            <p:cNvPr id="408" name="Google Shape;408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09" name="Google Shape;409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MSE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18"/>
          <p:cNvGrpSpPr/>
          <p:nvPr/>
        </p:nvGrpSpPr>
        <p:grpSpPr>
          <a:xfrm>
            <a:off x="3207030" y="3089074"/>
            <a:ext cx="2880000" cy="976839"/>
            <a:chOff x="0" y="-38100"/>
            <a:chExt cx="700791" cy="134707"/>
          </a:xfrm>
        </p:grpSpPr>
        <p:sp>
          <p:nvSpPr>
            <p:cNvPr id="411" name="Google Shape;411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12" name="Google Shape;412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5.239956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8"/>
          <p:cNvGrpSpPr/>
          <p:nvPr/>
        </p:nvGrpSpPr>
        <p:grpSpPr>
          <a:xfrm>
            <a:off x="6212564" y="3088961"/>
            <a:ext cx="2880000" cy="976839"/>
            <a:chOff x="0" y="-38100"/>
            <a:chExt cx="700791" cy="134707"/>
          </a:xfrm>
        </p:grpSpPr>
        <p:sp>
          <p:nvSpPr>
            <p:cNvPr id="414" name="Google Shape;414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15" name="Google Shape;415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1.3911326</a:t>
              </a: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8"/>
          <p:cNvGrpSpPr/>
          <p:nvPr/>
        </p:nvGrpSpPr>
        <p:grpSpPr>
          <a:xfrm>
            <a:off x="1038518" y="4033752"/>
            <a:ext cx="2012790" cy="976839"/>
            <a:chOff x="0" y="-38100"/>
            <a:chExt cx="700791" cy="134707"/>
          </a:xfrm>
        </p:grpSpPr>
        <p:sp>
          <p:nvSpPr>
            <p:cNvPr id="417" name="Google Shape;417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18" name="Google Shape;418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R^2 Score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18"/>
          <p:cNvGrpSpPr/>
          <p:nvPr/>
        </p:nvGrpSpPr>
        <p:grpSpPr>
          <a:xfrm>
            <a:off x="3210338" y="4029955"/>
            <a:ext cx="2880000" cy="976839"/>
            <a:chOff x="0" y="-38100"/>
            <a:chExt cx="700791" cy="134707"/>
          </a:xfrm>
        </p:grpSpPr>
        <p:sp>
          <p:nvSpPr>
            <p:cNvPr id="420" name="Google Shape;420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21" name="Google Shape;421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0.332326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8"/>
          <p:cNvGrpSpPr/>
          <p:nvPr/>
        </p:nvGrpSpPr>
        <p:grpSpPr>
          <a:xfrm>
            <a:off x="6215872" y="4036679"/>
            <a:ext cx="2880000" cy="976839"/>
            <a:chOff x="0" y="-38100"/>
            <a:chExt cx="700791" cy="134707"/>
          </a:xfrm>
        </p:grpSpPr>
        <p:sp>
          <p:nvSpPr>
            <p:cNvPr id="423" name="Google Shape;423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24" name="Google Shape;424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0.999952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8"/>
          <p:cNvGrpSpPr/>
          <p:nvPr/>
        </p:nvGrpSpPr>
        <p:grpSpPr>
          <a:xfrm>
            <a:off x="9389138" y="2488329"/>
            <a:ext cx="2012790" cy="703009"/>
            <a:chOff x="0" y="-38100"/>
            <a:chExt cx="700791" cy="134707"/>
          </a:xfrm>
        </p:grpSpPr>
        <p:sp>
          <p:nvSpPr>
            <p:cNvPr id="426" name="Google Shape;426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27" name="Google Shape;427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p18"/>
          <p:cNvGrpSpPr/>
          <p:nvPr/>
        </p:nvGrpSpPr>
        <p:grpSpPr>
          <a:xfrm>
            <a:off x="11560958" y="2484532"/>
            <a:ext cx="2880000" cy="703009"/>
            <a:chOff x="0" y="-38100"/>
            <a:chExt cx="700791" cy="134707"/>
          </a:xfrm>
        </p:grpSpPr>
        <p:sp>
          <p:nvSpPr>
            <p:cNvPr id="429" name="Google Shape;429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30" name="Google Shape;430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MSE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18"/>
          <p:cNvGrpSpPr/>
          <p:nvPr/>
        </p:nvGrpSpPr>
        <p:grpSpPr>
          <a:xfrm>
            <a:off x="9389138" y="1620976"/>
            <a:ext cx="8057354" cy="869494"/>
            <a:chOff x="0" y="-38100"/>
            <a:chExt cx="700791" cy="134707"/>
          </a:xfrm>
        </p:grpSpPr>
        <p:sp>
          <p:nvSpPr>
            <p:cNvPr id="432" name="Google Shape;432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433" name="Google Shape;433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SARIMA 시계열 모델 성능비교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18"/>
          <p:cNvGrpSpPr/>
          <p:nvPr/>
        </p:nvGrpSpPr>
        <p:grpSpPr>
          <a:xfrm>
            <a:off x="9315649" y="6824568"/>
            <a:ext cx="2012790" cy="637338"/>
            <a:chOff x="0" y="-38100"/>
            <a:chExt cx="700791" cy="134707"/>
          </a:xfrm>
        </p:grpSpPr>
        <p:sp>
          <p:nvSpPr>
            <p:cNvPr id="435" name="Google Shape;435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36" name="Google Shape;436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attendance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18"/>
          <p:cNvGrpSpPr/>
          <p:nvPr/>
        </p:nvGrpSpPr>
        <p:grpSpPr>
          <a:xfrm>
            <a:off x="9329295" y="7520483"/>
            <a:ext cx="2012790" cy="637338"/>
            <a:chOff x="0" y="-38100"/>
            <a:chExt cx="700791" cy="134707"/>
          </a:xfrm>
        </p:grpSpPr>
        <p:sp>
          <p:nvSpPr>
            <p:cNvPr id="438" name="Google Shape;438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39" name="Google Shape;439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screen_cnt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18"/>
          <p:cNvGrpSpPr/>
          <p:nvPr/>
        </p:nvGrpSpPr>
        <p:grpSpPr>
          <a:xfrm>
            <a:off x="9342941" y="8912314"/>
            <a:ext cx="2012790" cy="637338"/>
            <a:chOff x="0" y="-38100"/>
            <a:chExt cx="700791" cy="134707"/>
          </a:xfrm>
        </p:grpSpPr>
        <p:sp>
          <p:nvSpPr>
            <p:cNvPr id="441" name="Google Shape;441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42" name="Google Shape;442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audience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8"/>
          <p:cNvGrpSpPr/>
          <p:nvPr/>
        </p:nvGrpSpPr>
        <p:grpSpPr>
          <a:xfrm>
            <a:off x="9356588" y="8216398"/>
            <a:ext cx="2012790" cy="637338"/>
            <a:chOff x="0" y="-38100"/>
            <a:chExt cx="700791" cy="134707"/>
          </a:xfrm>
        </p:grpSpPr>
        <p:sp>
          <p:nvSpPr>
            <p:cNvPr id="444" name="Google Shape;444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45" name="Google Shape;445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total_sales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18"/>
          <p:cNvGrpSpPr/>
          <p:nvPr/>
        </p:nvGrpSpPr>
        <p:grpSpPr>
          <a:xfrm>
            <a:off x="9315648" y="5834748"/>
            <a:ext cx="8124589" cy="832027"/>
            <a:chOff x="0" y="-38100"/>
            <a:chExt cx="700791" cy="134707"/>
          </a:xfrm>
        </p:grpSpPr>
        <p:sp>
          <p:nvSpPr>
            <p:cNvPr id="447" name="Google Shape;447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48" name="Google Shape;448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18"/>
          <p:cNvGrpSpPr/>
          <p:nvPr/>
        </p:nvGrpSpPr>
        <p:grpSpPr>
          <a:xfrm>
            <a:off x="11543028" y="6824568"/>
            <a:ext cx="2897929" cy="637338"/>
            <a:chOff x="0" y="-38100"/>
            <a:chExt cx="700791" cy="134707"/>
          </a:xfrm>
        </p:grpSpPr>
        <p:sp>
          <p:nvSpPr>
            <p:cNvPr id="450" name="Google Shape;450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51" name="Google Shape;451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90915449.756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18"/>
          <p:cNvGrpSpPr/>
          <p:nvPr/>
        </p:nvGrpSpPr>
        <p:grpSpPr>
          <a:xfrm>
            <a:off x="11556674" y="7520483"/>
            <a:ext cx="2897929" cy="637338"/>
            <a:chOff x="0" y="-38100"/>
            <a:chExt cx="700791" cy="134707"/>
          </a:xfrm>
        </p:grpSpPr>
        <p:sp>
          <p:nvSpPr>
            <p:cNvPr id="453" name="Google Shape;453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54" name="Google Shape;454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31337.131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18"/>
          <p:cNvGrpSpPr/>
          <p:nvPr/>
        </p:nvGrpSpPr>
        <p:grpSpPr>
          <a:xfrm>
            <a:off x="11570320" y="8912314"/>
            <a:ext cx="2897929" cy="637338"/>
            <a:chOff x="0" y="-38100"/>
            <a:chExt cx="700791" cy="134707"/>
          </a:xfrm>
        </p:grpSpPr>
        <p:sp>
          <p:nvSpPr>
            <p:cNvPr id="456" name="Google Shape;456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57" name="Google Shape;457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107229772671.164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18"/>
          <p:cNvGrpSpPr/>
          <p:nvPr/>
        </p:nvGrpSpPr>
        <p:grpSpPr>
          <a:xfrm>
            <a:off x="11583967" y="8216398"/>
            <a:ext cx="2897929" cy="637338"/>
            <a:chOff x="0" y="-38100"/>
            <a:chExt cx="700791" cy="134707"/>
          </a:xfrm>
        </p:grpSpPr>
        <p:sp>
          <p:nvSpPr>
            <p:cNvPr id="459" name="Google Shape;459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60" name="Google Shape;460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1.2273164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18"/>
          <p:cNvGrpSpPr/>
          <p:nvPr/>
        </p:nvGrpSpPr>
        <p:grpSpPr>
          <a:xfrm>
            <a:off x="14569218" y="6824568"/>
            <a:ext cx="2877274" cy="637338"/>
            <a:chOff x="0" y="-38100"/>
            <a:chExt cx="700791" cy="134707"/>
          </a:xfrm>
        </p:grpSpPr>
        <p:sp>
          <p:nvSpPr>
            <p:cNvPr id="462" name="Google Shape;462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63" name="Google Shape;463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8059363882.537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18"/>
          <p:cNvGrpSpPr/>
          <p:nvPr/>
        </p:nvGrpSpPr>
        <p:grpSpPr>
          <a:xfrm>
            <a:off x="14582864" y="7520483"/>
            <a:ext cx="2877274" cy="637338"/>
            <a:chOff x="0" y="-38100"/>
            <a:chExt cx="700791" cy="134707"/>
          </a:xfrm>
        </p:grpSpPr>
        <p:sp>
          <p:nvSpPr>
            <p:cNvPr id="465" name="Google Shape;465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66" name="Google Shape;466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2780133.524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18"/>
          <p:cNvGrpSpPr/>
          <p:nvPr/>
        </p:nvGrpSpPr>
        <p:grpSpPr>
          <a:xfrm>
            <a:off x="14596510" y="8912314"/>
            <a:ext cx="2877274" cy="637338"/>
            <a:chOff x="0" y="-38100"/>
            <a:chExt cx="700791" cy="134707"/>
          </a:xfrm>
        </p:grpSpPr>
        <p:sp>
          <p:nvSpPr>
            <p:cNvPr id="468" name="Google Shape;468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69" name="Google Shape;469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5459062054041.54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18"/>
          <p:cNvGrpSpPr/>
          <p:nvPr/>
        </p:nvGrpSpPr>
        <p:grpSpPr>
          <a:xfrm>
            <a:off x="14610157" y="8216398"/>
            <a:ext cx="2877274" cy="637338"/>
            <a:chOff x="0" y="-38100"/>
            <a:chExt cx="700791" cy="134707"/>
          </a:xfrm>
        </p:grpSpPr>
        <p:sp>
          <p:nvSpPr>
            <p:cNvPr id="471" name="Google Shape;471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72" name="Google Shape;472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4.3081347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3" name="Google Shape;473;p18"/>
          <p:cNvSpPr/>
          <p:nvPr/>
        </p:nvSpPr>
        <p:spPr>
          <a:xfrm>
            <a:off x="10668000" y="6098639"/>
            <a:ext cx="5682225" cy="54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ko-KR"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ARIMA 시계열 모델 성능비교</a:t>
            </a:r>
            <a:endParaRPr sz="2499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4" name="Google Shape;474;p18"/>
          <p:cNvGrpSpPr/>
          <p:nvPr/>
        </p:nvGrpSpPr>
        <p:grpSpPr>
          <a:xfrm>
            <a:off x="9356588" y="3148987"/>
            <a:ext cx="2045340" cy="703009"/>
            <a:chOff x="0" y="-38100"/>
            <a:chExt cx="700791" cy="134707"/>
          </a:xfrm>
        </p:grpSpPr>
        <p:sp>
          <p:nvSpPr>
            <p:cNvPr id="475" name="Google Shape;475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76" name="Google Shape;476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attendance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18"/>
          <p:cNvGrpSpPr/>
          <p:nvPr/>
        </p:nvGrpSpPr>
        <p:grpSpPr>
          <a:xfrm>
            <a:off x="9356588" y="3770783"/>
            <a:ext cx="2045340" cy="703009"/>
            <a:chOff x="0" y="-38100"/>
            <a:chExt cx="700791" cy="134707"/>
          </a:xfrm>
        </p:grpSpPr>
        <p:sp>
          <p:nvSpPr>
            <p:cNvPr id="478" name="Google Shape;478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79" name="Google Shape;479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screen_cnt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8"/>
          <p:cNvGrpSpPr/>
          <p:nvPr/>
        </p:nvGrpSpPr>
        <p:grpSpPr>
          <a:xfrm>
            <a:off x="9360961" y="4407653"/>
            <a:ext cx="2045340" cy="703009"/>
            <a:chOff x="0" y="-38100"/>
            <a:chExt cx="700791" cy="134707"/>
          </a:xfrm>
        </p:grpSpPr>
        <p:sp>
          <p:nvSpPr>
            <p:cNvPr id="481" name="Google Shape;481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82" name="Google Shape;482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total_sales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18"/>
          <p:cNvGrpSpPr/>
          <p:nvPr/>
        </p:nvGrpSpPr>
        <p:grpSpPr>
          <a:xfrm>
            <a:off x="9356588" y="5044038"/>
            <a:ext cx="2045340" cy="703010"/>
            <a:chOff x="0" y="-38100"/>
            <a:chExt cx="700791" cy="134707"/>
          </a:xfrm>
        </p:grpSpPr>
        <p:sp>
          <p:nvSpPr>
            <p:cNvPr id="484" name="Google Shape;484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85" name="Google Shape;485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audience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18"/>
          <p:cNvGrpSpPr/>
          <p:nvPr/>
        </p:nvGrpSpPr>
        <p:grpSpPr>
          <a:xfrm>
            <a:off x="11570319" y="3154608"/>
            <a:ext cx="2870637" cy="703009"/>
            <a:chOff x="0" y="-38100"/>
            <a:chExt cx="700791" cy="134707"/>
          </a:xfrm>
        </p:grpSpPr>
        <p:sp>
          <p:nvSpPr>
            <p:cNvPr id="487" name="Google Shape;487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88" name="Google Shape;488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90858232.219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18"/>
          <p:cNvGrpSpPr/>
          <p:nvPr/>
        </p:nvGrpSpPr>
        <p:grpSpPr>
          <a:xfrm>
            <a:off x="11570319" y="3776404"/>
            <a:ext cx="2870637" cy="703009"/>
            <a:chOff x="0" y="-38100"/>
            <a:chExt cx="700791" cy="134707"/>
          </a:xfrm>
        </p:grpSpPr>
        <p:sp>
          <p:nvSpPr>
            <p:cNvPr id="490" name="Google Shape;490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91" name="Google Shape;491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31676.808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18"/>
          <p:cNvGrpSpPr/>
          <p:nvPr/>
        </p:nvGrpSpPr>
        <p:grpSpPr>
          <a:xfrm>
            <a:off x="11574692" y="4413274"/>
            <a:ext cx="2870637" cy="703009"/>
            <a:chOff x="0" y="-38100"/>
            <a:chExt cx="700791" cy="134707"/>
          </a:xfrm>
        </p:grpSpPr>
        <p:sp>
          <p:nvSpPr>
            <p:cNvPr id="493" name="Google Shape;493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94" name="Google Shape;494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1.25505872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18"/>
          <p:cNvGrpSpPr/>
          <p:nvPr/>
        </p:nvGrpSpPr>
        <p:grpSpPr>
          <a:xfrm>
            <a:off x="11570319" y="5049659"/>
            <a:ext cx="2870637" cy="703010"/>
            <a:chOff x="0" y="-38100"/>
            <a:chExt cx="700791" cy="134707"/>
          </a:xfrm>
        </p:grpSpPr>
        <p:sp>
          <p:nvSpPr>
            <p:cNvPr id="496" name="Google Shape;496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97" name="Google Shape;497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110191715359.747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18"/>
          <p:cNvGrpSpPr/>
          <p:nvPr/>
        </p:nvGrpSpPr>
        <p:grpSpPr>
          <a:xfrm>
            <a:off x="14565313" y="3153222"/>
            <a:ext cx="2874923" cy="703009"/>
            <a:chOff x="0" y="-38100"/>
            <a:chExt cx="700791" cy="134707"/>
          </a:xfrm>
        </p:grpSpPr>
        <p:sp>
          <p:nvSpPr>
            <p:cNvPr id="499" name="Google Shape;499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500" name="Google Shape;500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8054291730.872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18"/>
          <p:cNvGrpSpPr/>
          <p:nvPr/>
        </p:nvGrpSpPr>
        <p:grpSpPr>
          <a:xfrm>
            <a:off x="14565313" y="3775018"/>
            <a:ext cx="2874923" cy="703009"/>
            <a:chOff x="0" y="-38100"/>
            <a:chExt cx="700791" cy="134707"/>
          </a:xfrm>
        </p:grpSpPr>
        <p:sp>
          <p:nvSpPr>
            <p:cNvPr id="502" name="Google Shape;502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503" name="Google Shape;503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2810268.624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" name="Google Shape;504;p18"/>
          <p:cNvGrpSpPr/>
          <p:nvPr/>
        </p:nvGrpSpPr>
        <p:grpSpPr>
          <a:xfrm>
            <a:off x="14569686" y="4411888"/>
            <a:ext cx="2874923" cy="703009"/>
            <a:chOff x="0" y="-38100"/>
            <a:chExt cx="700791" cy="134707"/>
          </a:xfrm>
        </p:grpSpPr>
        <p:sp>
          <p:nvSpPr>
            <p:cNvPr id="505" name="Google Shape;505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506" name="Google Shape;506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4.405515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" name="Google Shape;507;p18"/>
          <p:cNvGrpSpPr/>
          <p:nvPr/>
        </p:nvGrpSpPr>
        <p:grpSpPr>
          <a:xfrm>
            <a:off x="14565313" y="5048273"/>
            <a:ext cx="2874923" cy="703010"/>
            <a:chOff x="0" y="-38100"/>
            <a:chExt cx="700791" cy="134707"/>
          </a:xfrm>
        </p:grpSpPr>
        <p:sp>
          <p:nvSpPr>
            <p:cNvPr id="508" name="Google Shape;508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509" name="Google Shape;509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ko-KR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5609854399625.223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18"/>
          <p:cNvGrpSpPr/>
          <p:nvPr/>
        </p:nvGrpSpPr>
        <p:grpSpPr>
          <a:xfrm>
            <a:off x="14565313" y="2488547"/>
            <a:ext cx="2880000" cy="703009"/>
            <a:chOff x="0" y="-38100"/>
            <a:chExt cx="700791" cy="134707"/>
          </a:xfrm>
        </p:grpSpPr>
        <p:sp>
          <p:nvSpPr>
            <p:cNvPr id="511" name="Google Shape;511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512" name="Google Shape;512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R^2 Score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18"/>
          <p:cNvGrpSpPr/>
          <p:nvPr/>
        </p:nvGrpSpPr>
        <p:grpSpPr>
          <a:xfrm>
            <a:off x="1035210" y="4991371"/>
            <a:ext cx="8057353" cy="4531388"/>
            <a:chOff x="0" y="-38100"/>
            <a:chExt cx="700791" cy="621476"/>
          </a:xfrm>
        </p:grpSpPr>
        <p:sp>
          <p:nvSpPr>
            <p:cNvPr id="514" name="Google Shape;514;p18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515" name="Google Shape;515;p18"/>
            <p:cNvSpPr txBox="1"/>
            <p:nvPr/>
          </p:nvSpPr>
          <p:spPr>
            <a:xfrm>
              <a:off x="0" y="-38100"/>
              <a:ext cx="700791" cy="621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4가지 모델 간 MSE / R^2 </a:t>
              </a:r>
              <a:r>
                <a:rPr lang="ko-KR" sz="2499" b="0" i="0" u="none" strike="noStrike" cap="none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Score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비교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MSE </a:t>
              </a:r>
              <a:r>
                <a:rPr lang="ko-KR" sz="2499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LSTM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&gt;VAR&gt;SARIMA&gt;ARIMA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R^2 </a:t>
              </a:r>
              <a:r>
                <a:rPr lang="ko-KR" sz="2499" b="0" i="0" u="none" strike="noStrike" cap="none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Score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ko-KR" sz="2499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LSTM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&gt;VAR&gt;SARIMA&gt;ARIMA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MSE / R^2 </a:t>
              </a:r>
              <a:r>
                <a:rPr lang="ko-KR" sz="2499" b="0" i="0" u="none" strike="noStrike" cap="none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Score가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가장 높은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ko-KR" sz="2499" b="0" i="0" u="none" strike="noStrike" cap="none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LSTM 모델의 성능이 가장 </a:t>
              </a:r>
              <a:r>
                <a:rPr lang="ko-KR" sz="2499" b="0" i="0" u="none" strike="noStrike" cap="none" dirty="0" smtClean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좋음</a:t>
              </a:r>
              <a:endParaRPr sz="2499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0;p19">
            <a:extLst>
              <a:ext uri="{FF2B5EF4-FFF2-40B4-BE49-F238E27FC236}">
                <a16:creationId xmlns:a16="http://schemas.microsoft.com/office/drawing/2014/main" id="{2420C865-1DB3-0559-3C4B-F25582E6B22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3" name="Google Shape;521;p19">
            <a:extLst>
              <a:ext uri="{FF2B5EF4-FFF2-40B4-BE49-F238E27FC236}">
                <a16:creationId xmlns:a16="http://schemas.microsoft.com/office/drawing/2014/main" id="{684D500F-6663-377B-667E-A08A651FF229}"/>
              </a:ext>
            </a:extLst>
          </p:cNvPr>
          <p:cNvCxnSpPr/>
          <p:nvPr/>
        </p:nvCxnSpPr>
        <p:spPr>
          <a:xfrm>
            <a:off x="1028700" y="1726271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522;p19">
            <a:extLst>
              <a:ext uri="{FF2B5EF4-FFF2-40B4-BE49-F238E27FC236}">
                <a16:creationId xmlns:a16="http://schemas.microsoft.com/office/drawing/2014/main" id="{C5EF9407-BC0B-DD86-7E1B-A6B1C3DB1F3F}"/>
              </a:ext>
            </a:extLst>
          </p:cNvPr>
          <p:cNvSpPr txBox="1"/>
          <p:nvPr/>
        </p:nvSpPr>
        <p:spPr>
          <a:xfrm>
            <a:off x="1896104" y="572181"/>
            <a:ext cx="546596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웹 구조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23;p19">
            <a:extLst>
              <a:ext uri="{FF2B5EF4-FFF2-40B4-BE49-F238E27FC236}">
                <a16:creationId xmlns:a16="http://schemas.microsoft.com/office/drawing/2014/main" id="{15C90561-9EAF-6E0A-08F7-8273C601970A}"/>
              </a:ext>
            </a:extLst>
          </p:cNvPr>
          <p:cNvSpPr txBox="1"/>
          <p:nvPr/>
        </p:nvSpPr>
        <p:spPr>
          <a:xfrm>
            <a:off x="1028700" y="257220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BB6FE-804B-0D51-12DE-4F35E725E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327993"/>
            <a:ext cx="5973030" cy="31474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BCAABF-B0AA-6CD0-0C7C-8F54FE279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5006792"/>
            <a:ext cx="5973030" cy="43545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CA08B3-B23B-A5A1-3DD5-C6477D958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432" y="2298764"/>
            <a:ext cx="6531852" cy="4196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D0730A-C9AE-15D1-77B3-A4F7E2679F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432" y="6495395"/>
            <a:ext cx="6531853" cy="28659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955AF0-6A83-FB30-3E91-DEE7E3A36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2284" y="2298764"/>
            <a:ext cx="4567016" cy="7062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f882257e79_0_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28" b="-3327"/>
            </a:stretch>
          </a:blipFill>
          <a:ln>
            <a:noFill/>
          </a:ln>
        </p:spPr>
      </p:sp>
      <p:cxnSp>
        <p:nvCxnSpPr>
          <p:cNvPr id="531" name="Google Shape;531;g2f882257e79_0_0"/>
          <p:cNvCxnSpPr/>
          <p:nvPr/>
        </p:nvCxnSpPr>
        <p:spPr>
          <a:xfrm>
            <a:off x="1028700" y="1421471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g2f882257e79_0_0"/>
          <p:cNvSpPr txBox="1"/>
          <p:nvPr/>
        </p:nvSpPr>
        <p:spPr>
          <a:xfrm>
            <a:off x="1896104" y="495981"/>
            <a:ext cx="54660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76"/>
              <a:buFont typeface="Arial"/>
              <a:buNone/>
            </a:pPr>
            <a:r>
              <a:rPr lang="ko-KR" sz="45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웹 구조</a:t>
            </a:r>
            <a:endParaRPr sz="45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2f882257e79_0_0"/>
          <p:cNvSpPr txBox="1"/>
          <p:nvPr/>
        </p:nvSpPr>
        <p:spPr>
          <a:xfrm>
            <a:off x="1028700" y="181020"/>
            <a:ext cx="7182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76"/>
              <a:buFont typeface="Arial"/>
              <a:buNone/>
            </a:pPr>
            <a:r>
              <a:rPr lang="ko-KR" sz="7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446F2C18-3486-0C68-7D9E-5B91AE079B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65042"/>
              </p:ext>
            </p:extLst>
          </p:nvPr>
        </p:nvGraphicFramePr>
        <p:xfrm>
          <a:off x="-762000" y="1461738"/>
          <a:ext cx="19050000" cy="8784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540" name="Google Shape;540;p20"/>
          <p:cNvCxnSpPr/>
          <p:nvPr/>
        </p:nvCxnSpPr>
        <p:spPr>
          <a:xfrm>
            <a:off x="1028700" y="14097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20"/>
          <p:cNvSpPr txBox="1"/>
          <p:nvPr/>
        </p:nvSpPr>
        <p:spPr>
          <a:xfrm>
            <a:off x="1896104" y="572181"/>
            <a:ext cx="546596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웹 서비스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0"/>
          <p:cNvSpPr txBox="1"/>
          <p:nvPr/>
        </p:nvSpPr>
        <p:spPr>
          <a:xfrm>
            <a:off x="1028700" y="257220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1551379"/>
            <a:ext cx="16230600" cy="836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107" name="Google Shape;107;p2"/>
          <p:cNvCxnSpPr/>
          <p:nvPr/>
        </p:nvCxnSpPr>
        <p:spPr>
          <a:xfrm>
            <a:off x="1028700" y="6142368"/>
            <a:ext cx="9526504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8" name="Google Shape;108;p2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109" name="Google Shape;109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13765373" y="4430188"/>
            <a:ext cx="2873053" cy="4079800"/>
            <a:chOff x="0" y="-38100"/>
            <a:chExt cx="756689" cy="1074515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 extrusionOk="0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113" name="Google Shape;113;p2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15201900" y="7056239"/>
            <a:ext cx="3086100" cy="3230761"/>
            <a:chOff x="0" y="-38100"/>
            <a:chExt cx="812800" cy="850900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</p:sp>
        <p:sp>
          <p:nvSpPr>
            <p:cNvPr id="116" name="Google Shape;116;p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2"/>
          <p:cNvSpPr/>
          <p:nvPr/>
        </p:nvSpPr>
        <p:spPr>
          <a:xfrm>
            <a:off x="1539147" y="1300137"/>
            <a:ext cx="617442" cy="1095462"/>
          </a:xfrm>
          <a:custGeom>
            <a:avLst/>
            <a:gdLst/>
            <a:ahLst/>
            <a:cxnLst/>
            <a:rect l="l" t="t" r="r" b="b"/>
            <a:pathLst>
              <a:path w="617442" h="1095462" extrusionOk="0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8" name="Google Shape;118;p2"/>
          <p:cNvSpPr txBox="1"/>
          <p:nvPr/>
        </p:nvSpPr>
        <p:spPr>
          <a:xfrm>
            <a:off x="1028699" y="3098865"/>
            <a:ext cx="12351105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-KR" sz="8000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팬데믹</a:t>
            </a:r>
            <a:r>
              <a:rPr lang="ko-KR" sz="6600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(COVID-19) 기간</a:t>
            </a:r>
            <a:endParaRPr sz="6600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스포츠 &amp; 영화 산업 LSTM 모델 개발</a:t>
            </a:r>
            <a:endParaRPr sz="6000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032711" y="6616516"/>
            <a:ext cx="8400401" cy="67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7"/>
              <a:buFont typeface="Arial"/>
              <a:buNone/>
            </a:pPr>
            <a:r>
              <a:rPr lang="ko-KR" sz="3797" b="1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코로나 데이터 활용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549" name="Google Shape;549;p21"/>
          <p:cNvCxnSpPr/>
          <p:nvPr/>
        </p:nvCxnSpPr>
        <p:spPr>
          <a:xfrm>
            <a:off x="1028700" y="14097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0" name="Google Shape;550;p21"/>
          <p:cNvSpPr txBox="1"/>
          <p:nvPr/>
        </p:nvSpPr>
        <p:spPr>
          <a:xfrm>
            <a:off x="1896104" y="408059"/>
            <a:ext cx="5465963" cy="82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웹 구현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1"/>
          <p:cNvSpPr txBox="1"/>
          <p:nvPr/>
        </p:nvSpPr>
        <p:spPr>
          <a:xfrm>
            <a:off x="1028700" y="46206"/>
            <a:ext cx="718069" cy="125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76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covid_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9864" y="1707429"/>
            <a:ext cx="15328271" cy="8386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557" name="Google Shape;557;p22"/>
          <p:cNvCxnSpPr/>
          <p:nvPr/>
        </p:nvCxnSpPr>
        <p:spPr>
          <a:xfrm>
            <a:off x="1028700" y="6142368"/>
            <a:ext cx="9526504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8" name="Google Shape;558;p22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559" name="Google Shape;559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22"/>
          <p:cNvGrpSpPr/>
          <p:nvPr/>
        </p:nvGrpSpPr>
        <p:grpSpPr>
          <a:xfrm>
            <a:off x="13765373" y="4430188"/>
            <a:ext cx="2873053" cy="4079800"/>
            <a:chOff x="0" y="-38100"/>
            <a:chExt cx="756689" cy="1074515"/>
          </a:xfrm>
        </p:grpSpPr>
        <p:sp>
          <p:nvSpPr>
            <p:cNvPr id="562" name="Google Shape;562;p22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 extrusionOk="0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563" name="Google Shape;563;p22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22"/>
          <p:cNvGrpSpPr/>
          <p:nvPr/>
        </p:nvGrpSpPr>
        <p:grpSpPr>
          <a:xfrm>
            <a:off x="15201900" y="7056239"/>
            <a:ext cx="3086100" cy="3230761"/>
            <a:chOff x="0" y="-38100"/>
            <a:chExt cx="812800" cy="850900"/>
          </a:xfrm>
        </p:grpSpPr>
        <p:sp>
          <p:nvSpPr>
            <p:cNvPr id="565" name="Google Shape;56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</p:sp>
        <p:sp>
          <p:nvSpPr>
            <p:cNvPr id="566" name="Google Shape;566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" name="Google Shape;567;p22"/>
          <p:cNvSpPr/>
          <p:nvPr/>
        </p:nvSpPr>
        <p:spPr>
          <a:xfrm>
            <a:off x="1539147" y="1300137"/>
            <a:ext cx="617442" cy="1095462"/>
          </a:xfrm>
          <a:custGeom>
            <a:avLst/>
            <a:gdLst/>
            <a:ahLst/>
            <a:cxnLst/>
            <a:rect l="l" t="t" r="r" b="b"/>
            <a:pathLst>
              <a:path w="617442" h="1095462" extrusionOk="0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8" name="Google Shape;568;p22"/>
          <p:cNvSpPr txBox="1"/>
          <p:nvPr/>
        </p:nvSpPr>
        <p:spPr>
          <a:xfrm>
            <a:off x="1028699" y="3098865"/>
            <a:ext cx="12351105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 dirty="0" err="1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시계열</a:t>
            </a:r>
            <a:r>
              <a:rPr lang="ko-KR" sz="72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7200" b="0" i="0" u="none" strike="noStrike" cap="none" dirty="0" err="1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-US" altLang="ko-KR" sz="7200" b="0" i="0" u="none" strike="noStrike" cap="none" dirty="0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7200" b="0" i="0" u="none" strike="noStrike" cap="none" dirty="0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endParaRPr sz="7200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중국</a:t>
            </a:r>
            <a:r>
              <a:rPr lang="ko-KR" sz="72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發 한국 </a:t>
            </a:r>
            <a:r>
              <a:rPr lang="ko-KR" sz="72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  <a:r>
              <a:rPr lang="ko-KR" sz="72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7200" b="0" i="0" u="none" strike="noStrike" cap="none" dirty="0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endParaRPr sz="7200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2"/>
          <p:cNvSpPr txBox="1"/>
          <p:nvPr/>
        </p:nvSpPr>
        <p:spPr>
          <a:xfrm>
            <a:off x="1032711" y="6616516"/>
            <a:ext cx="8400401" cy="163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7"/>
              <a:buFont typeface="Arial"/>
              <a:buNone/>
            </a:pPr>
            <a:r>
              <a:rPr lang="ko-KR" sz="3797" b="1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세계 대기 환경 데이터 활용 </a:t>
            </a:r>
            <a:endParaRPr lang="en-US" altLang="ko-KR" sz="3797" b="1" i="0" u="none" strike="noStrike" cap="none" dirty="0" smtClean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40005"/>
              </a:lnSpc>
              <a:buSzPts val="3797"/>
            </a:pPr>
            <a:r>
              <a:rPr lang="ko-KR" altLang="ko-KR" sz="3797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미세먼지 예측 </a:t>
            </a:r>
            <a:r>
              <a:rPr lang="ko-KR" sz="3797" b="1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129" name="Google Shape;129;p3"/>
          <p:cNvCxnSpPr/>
          <p:nvPr/>
        </p:nvCxnSpPr>
        <p:spPr>
          <a:xfrm>
            <a:off x="1028700" y="2532386"/>
            <a:ext cx="11553007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3"/>
          <p:cNvSpPr txBox="1"/>
          <p:nvPr/>
        </p:nvSpPr>
        <p:spPr>
          <a:xfrm>
            <a:off x="1028700" y="1134164"/>
            <a:ext cx="9284162" cy="105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76"/>
              <a:buFont typeface="Arial"/>
              <a:buNone/>
            </a:pPr>
            <a:r>
              <a:rPr lang="ko-KR" sz="58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926539" y="3429697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1926539" y="8054632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1926539" y="4586235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8044018" y="3429697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웹 구조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926539" y="5742368"/>
            <a:ext cx="4537689" cy="64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altLang="en-US" sz="2976" b="0" i="0" u="none" strike="noStrike" cap="none" dirty="0" err="1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분석구성도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8044018" y="4585829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웹 서비스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926539" y="6898500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데이터 분석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8045942" y="5741962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웹 구현 (시연 영상)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3"/>
          <p:cNvGrpSpPr/>
          <p:nvPr/>
        </p:nvGrpSpPr>
        <p:grpSpPr>
          <a:xfrm>
            <a:off x="13267507" y="-144661"/>
            <a:ext cx="5020493" cy="10431661"/>
            <a:chOff x="0" y="-38100"/>
            <a:chExt cx="1322270" cy="2747433"/>
          </a:xfrm>
        </p:grpSpPr>
        <p:sp>
          <p:nvSpPr>
            <p:cNvPr id="140" name="Google Shape;140;p3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 extrusionOk="0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141" name="Google Shape;141;p3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1028700" y="3218785"/>
            <a:ext cx="678786" cy="794033"/>
            <a:chOff x="0" y="-47625"/>
            <a:chExt cx="178775" cy="209128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1028700" y="7843720"/>
            <a:ext cx="678786" cy="794033"/>
            <a:chOff x="0" y="-47625"/>
            <a:chExt cx="178775" cy="209128"/>
          </a:xfrm>
        </p:grpSpPr>
        <p:sp>
          <p:nvSpPr>
            <p:cNvPr id="146" name="Google Shape;146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7146179" y="3218785"/>
            <a:ext cx="678786" cy="794033"/>
            <a:chOff x="0" y="-47625"/>
            <a:chExt cx="178775" cy="209128"/>
          </a:xfrm>
        </p:grpSpPr>
        <p:sp>
          <p:nvSpPr>
            <p:cNvPr id="152" name="Google Shape;152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3"/>
          <p:cNvGrpSpPr/>
          <p:nvPr/>
        </p:nvGrpSpPr>
        <p:grpSpPr>
          <a:xfrm>
            <a:off x="1028700" y="5531456"/>
            <a:ext cx="678786" cy="794033"/>
            <a:chOff x="0" y="-47625"/>
            <a:chExt cx="178775" cy="209128"/>
          </a:xfrm>
        </p:grpSpPr>
        <p:sp>
          <p:nvSpPr>
            <p:cNvPr id="155" name="Google Shape;155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3"/>
          <p:cNvGrpSpPr/>
          <p:nvPr/>
        </p:nvGrpSpPr>
        <p:grpSpPr>
          <a:xfrm>
            <a:off x="7146179" y="4374917"/>
            <a:ext cx="678786" cy="794033"/>
            <a:chOff x="0" y="-47625"/>
            <a:chExt cx="178775" cy="209128"/>
          </a:xfrm>
        </p:grpSpPr>
        <p:sp>
          <p:nvSpPr>
            <p:cNvPr id="158" name="Google Shape;158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1028700" y="6687588"/>
            <a:ext cx="678786" cy="794033"/>
            <a:chOff x="0" y="-47625"/>
            <a:chExt cx="178775" cy="209128"/>
          </a:xfrm>
        </p:grpSpPr>
        <p:sp>
          <p:nvSpPr>
            <p:cNvPr id="161" name="Google Shape;161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3"/>
          <p:cNvGrpSpPr/>
          <p:nvPr/>
        </p:nvGrpSpPr>
        <p:grpSpPr>
          <a:xfrm>
            <a:off x="7148103" y="5531050"/>
            <a:ext cx="678786" cy="794033"/>
            <a:chOff x="0" y="-47625"/>
            <a:chExt cx="178775" cy="209128"/>
          </a:xfrm>
        </p:grpSpPr>
        <p:sp>
          <p:nvSpPr>
            <p:cNvPr id="164" name="Google Shape;164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2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643" name="Google Shape;643;p25"/>
          <p:cNvCxnSpPr/>
          <p:nvPr/>
        </p:nvCxnSpPr>
        <p:spPr>
          <a:xfrm rot="10800000" flipH="1">
            <a:off x="1028700" y="1626582"/>
            <a:ext cx="8805446" cy="9525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4" name="Google Shape;644;p25"/>
          <p:cNvSpPr txBox="1"/>
          <p:nvPr/>
        </p:nvSpPr>
        <p:spPr>
          <a:xfrm>
            <a:off x="1896104" y="482017"/>
            <a:ext cx="5465963" cy="83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5"/>
          <p:cNvSpPr txBox="1"/>
          <p:nvPr/>
        </p:nvSpPr>
        <p:spPr>
          <a:xfrm>
            <a:off x="1028700" y="167056"/>
            <a:ext cx="718069" cy="125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5"/>
          <p:cNvSpPr txBox="1"/>
          <p:nvPr/>
        </p:nvSpPr>
        <p:spPr>
          <a:xfrm>
            <a:off x="844059" y="1759616"/>
            <a:ext cx="17092249" cy="161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6175"/>
              </a:lnSpc>
              <a:buSzPts val="4000"/>
            </a:pPr>
            <a:r>
              <a:rPr lang="ko-KR" altLang="en-US" sz="3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중국</a:t>
            </a:r>
            <a:r>
              <a:rPr lang="ko-KR" altLang="en-US" sz="3600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ko-KR" altLang="en-US" sz="3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  <a:r>
              <a:rPr lang="ko-KR" altLang="en-US" sz="3600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ko-KR" altLang="en-US" sz="3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600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포함한</a:t>
            </a:r>
            <a:r>
              <a:rPr lang="ko-KR" altLang="en-US" sz="3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대기환경</a:t>
            </a:r>
            <a:r>
              <a:rPr lang="ko-KR" altLang="en-US" sz="3600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이 </a:t>
            </a:r>
            <a:r>
              <a:rPr lang="ko-KR" altLang="en-US" sz="3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600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한국의 대기환경에 미치는 영향을 분석하고</a:t>
            </a:r>
            <a:r>
              <a:rPr lang="en-US" altLang="ko-KR" sz="3600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3600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이를 통해 한국의 대기 질 예측모델을 웹 서비스로  제공하는 것을 목표</a:t>
            </a:r>
            <a:r>
              <a:rPr lang="en-US" altLang="ko-KR" sz="3600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600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205" y="3377238"/>
            <a:ext cx="15235589" cy="65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189" name="Google Shape;189;p6"/>
          <p:cNvCxnSpPr/>
          <p:nvPr/>
        </p:nvCxnSpPr>
        <p:spPr>
          <a:xfrm>
            <a:off x="1028700" y="17145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6"/>
          <p:cNvSpPr txBox="1"/>
          <p:nvPr/>
        </p:nvSpPr>
        <p:spPr>
          <a:xfrm>
            <a:off x="1896104" y="560410"/>
            <a:ext cx="8619496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1028700" y="245449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6"/>
          <p:cNvGrpSpPr/>
          <p:nvPr/>
        </p:nvGrpSpPr>
        <p:grpSpPr>
          <a:xfrm>
            <a:off x="855514" y="3086779"/>
            <a:ext cx="10376340" cy="6423563"/>
            <a:chOff x="-13131" y="-47625"/>
            <a:chExt cx="825932" cy="674656"/>
          </a:xfrm>
        </p:grpSpPr>
        <p:sp>
          <p:nvSpPr>
            <p:cNvPr id="193" name="Google Shape;193;p6"/>
            <p:cNvSpPr/>
            <p:nvPr/>
          </p:nvSpPr>
          <p:spPr>
            <a:xfrm>
              <a:off x="-13131" y="0"/>
              <a:ext cx="825932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6"/>
          <p:cNvSpPr txBox="1"/>
          <p:nvPr/>
        </p:nvSpPr>
        <p:spPr>
          <a:xfrm>
            <a:off x="1477960" y="3917180"/>
            <a:ext cx="9296401" cy="492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SzPts val="2000"/>
            </a:pP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한국 대기환경 데이터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altLang="ko-KR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PM2.5, PM10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, O3, NO2, SO2, CO</a:t>
            </a:r>
          </a:p>
          <a:p>
            <a:pPr lvl="0">
              <a:lnSpc>
                <a:spcPct val="150000"/>
              </a:lnSpc>
              <a:buSzPts val="2000"/>
            </a:pP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중국 대기환경 데이터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altLang="ko-KR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PM2.5, PM10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, O3, NO2, SO2, CO</a:t>
            </a:r>
          </a:p>
          <a:p>
            <a:pPr lvl="0">
              <a:lnSpc>
                <a:spcPct val="150000"/>
              </a:lnSpc>
              <a:buSzPts val="2000"/>
            </a:pPr>
            <a:endParaRPr lang="en-US" altLang="ko-KR" sz="2000" b="1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2000"/>
            </a:pPr>
            <a:r>
              <a:rPr lang="en-US" altLang="ko-KR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PM2.5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직경이 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2.5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마이크로미터 이하인 </a:t>
            </a:r>
            <a:r>
              <a:rPr lang="ko-KR" alt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</a:p>
          <a:p>
            <a:pPr lvl="0">
              <a:buSzPts val="2000"/>
            </a:pPr>
            <a:r>
              <a:rPr lang="en-US" altLang="ko-KR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PM10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직경이 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마이크로미터 이하인 </a:t>
            </a:r>
            <a:r>
              <a:rPr lang="ko-KR" alt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미세먼지</a:t>
            </a:r>
          </a:p>
          <a:p>
            <a:pPr lvl="0">
              <a:buSzPts val="2000"/>
            </a:pP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O3 (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오존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): 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대기 중에서 발생하는 </a:t>
            </a:r>
            <a:r>
              <a:rPr lang="ko-KR" altLang="en-US" sz="2000" b="1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삼원자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산소</a:t>
            </a:r>
            <a:endParaRPr lang="en-US" altLang="ko-KR" sz="2000" b="1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2000"/>
            </a:pP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NO2 (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이산화질소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): 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산업 공정에서 발생하는 질소 산화물</a:t>
            </a:r>
            <a:endParaRPr lang="en-US" altLang="ko-KR" sz="2000" b="1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2000"/>
            </a:pP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SO2 (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이산화황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): 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대기 중에서 산성비 유발 원인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SzPts val="2000"/>
            </a:pP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CO (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일산화탄소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): 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불완전 연소로 발생하는 무색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무취 가스</a:t>
            </a:r>
            <a:endParaRPr sz="2000" b="1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중국지역 베이징 상하이 텐진 고비사막 외 </a:t>
            </a:r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ko-KR" alt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 도시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한국지역 서울 부산 대구 대전 광주  울산 외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 도시</a:t>
            </a:r>
            <a:endParaRPr lang="en-US" altLang="ko-KR"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</a:t>
            </a:r>
            <a:endParaRPr lang="en-US" altLang="ko-KR"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>
              <a:buSzPts val="2000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aqicn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11689320" y="8758388"/>
            <a:ext cx="6482737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200" b="0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altLang="ko-KR" sz="32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ko-KR" sz="32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.01~202</a:t>
            </a:r>
            <a:r>
              <a:rPr lang="en-US" altLang="ko-KR" sz="32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ko-KR" sz="32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.09</a:t>
            </a:r>
            <a:endParaRPr sz="3200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6"/>
          <p:cNvGrpSpPr/>
          <p:nvPr/>
        </p:nvGrpSpPr>
        <p:grpSpPr>
          <a:xfrm>
            <a:off x="12581622" y="3326407"/>
            <a:ext cx="4715778" cy="3812931"/>
            <a:chOff x="-13131" y="-22737"/>
            <a:chExt cx="825932" cy="674656"/>
          </a:xfrm>
        </p:grpSpPr>
        <p:sp>
          <p:nvSpPr>
            <p:cNvPr id="211" name="Google Shape;211;p6"/>
            <p:cNvSpPr/>
            <p:nvPr/>
          </p:nvSpPr>
          <p:spPr>
            <a:xfrm>
              <a:off x="-13131" y="0"/>
              <a:ext cx="825932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 txBox="1"/>
            <p:nvPr/>
          </p:nvSpPr>
          <p:spPr>
            <a:xfrm>
              <a:off x="0" y="-22737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6"/>
          <p:cNvSpPr txBox="1"/>
          <p:nvPr/>
        </p:nvSpPr>
        <p:spPr>
          <a:xfrm>
            <a:off x="12848270" y="3821211"/>
            <a:ext cx="425744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SzPts val="2000"/>
            </a:pP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기상 데이터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lvl="0">
              <a:lnSpc>
                <a:spcPct val="150000"/>
              </a:lnSpc>
              <a:buSzPts val="2000"/>
            </a:pP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대한민국 기준 날짜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습도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풍속</a:t>
            </a:r>
            <a:r>
              <a:rPr lang="en-US" altLang="ko-KR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기압</a:t>
            </a:r>
            <a:endParaRPr sz="2000" b="1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lang="ko-KR" sz="20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816" y="5146769"/>
            <a:ext cx="1876546" cy="2708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6991" y="5491204"/>
            <a:ext cx="3620005" cy="1009791"/>
          </a:xfrm>
          <a:prstGeom prst="rect">
            <a:avLst/>
          </a:prstGeom>
        </p:spPr>
      </p:pic>
      <p:grpSp>
        <p:nvGrpSpPr>
          <p:cNvPr id="23" name="Google Shape;655;p26"/>
          <p:cNvGrpSpPr/>
          <p:nvPr/>
        </p:nvGrpSpPr>
        <p:grpSpPr>
          <a:xfrm>
            <a:off x="2442744" y="2034621"/>
            <a:ext cx="7526216" cy="935694"/>
            <a:chOff x="0" y="-57150"/>
            <a:chExt cx="727861" cy="246438"/>
          </a:xfrm>
        </p:grpSpPr>
        <p:sp>
          <p:nvSpPr>
            <p:cNvPr id="24" name="Google Shape;656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657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0013"/>
                </a:lnSpc>
                <a:buSzPts val="2999"/>
              </a:pPr>
              <a:r>
                <a:rPr lang="ko-KR" altLang="en-US" sz="32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대기환경 </a:t>
              </a:r>
              <a:r>
                <a:rPr lang="ko-KR" altLang="en-US" sz="3200" b="1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데이터</a:t>
              </a:r>
            </a:p>
          </p:txBody>
        </p:sp>
      </p:grpSp>
      <p:grpSp>
        <p:nvGrpSpPr>
          <p:cNvPr id="32" name="Google Shape;655;p26"/>
          <p:cNvGrpSpPr/>
          <p:nvPr/>
        </p:nvGrpSpPr>
        <p:grpSpPr>
          <a:xfrm>
            <a:off x="12786954" y="2143116"/>
            <a:ext cx="4380077" cy="935694"/>
            <a:chOff x="0" y="-57150"/>
            <a:chExt cx="727861" cy="246438"/>
          </a:xfrm>
        </p:grpSpPr>
        <p:sp>
          <p:nvSpPr>
            <p:cNvPr id="33" name="Google Shape;656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657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0013"/>
                </a:lnSpc>
                <a:buSzPts val="2999"/>
              </a:pPr>
              <a:r>
                <a:rPr lang="ko-KR" altLang="en-US" sz="3200" b="1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한국 기상 데이터</a:t>
              </a:r>
            </a:p>
          </p:txBody>
        </p:sp>
      </p:grpSp>
      <p:grpSp>
        <p:nvGrpSpPr>
          <p:cNvPr id="35" name="Google Shape;655;p26"/>
          <p:cNvGrpSpPr/>
          <p:nvPr/>
        </p:nvGrpSpPr>
        <p:grpSpPr>
          <a:xfrm>
            <a:off x="12050559" y="7521581"/>
            <a:ext cx="5760258" cy="935694"/>
            <a:chOff x="0" y="-57150"/>
            <a:chExt cx="727861" cy="246438"/>
          </a:xfrm>
        </p:grpSpPr>
        <p:sp>
          <p:nvSpPr>
            <p:cNvPr id="36" name="Google Shape;656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657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0013"/>
                </a:lnSpc>
                <a:buSzPts val="2999"/>
              </a:pPr>
              <a:r>
                <a:rPr lang="ko-KR" altLang="en-US" sz="32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데이터 공통 수집 기간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70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689" name="Google Shape;689;p28"/>
          <p:cNvCxnSpPr/>
          <p:nvPr/>
        </p:nvCxnSpPr>
        <p:spPr>
          <a:xfrm>
            <a:off x="1028700" y="15621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0" name="Google Shape;690;p28"/>
          <p:cNvSpPr txBox="1"/>
          <p:nvPr/>
        </p:nvSpPr>
        <p:spPr>
          <a:xfrm>
            <a:off x="1896104" y="560410"/>
            <a:ext cx="8619496" cy="10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altLang="en-US" sz="5076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분석 구성도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28"/>
          <p:cNvSpPr txBox="1"/>
          <p:nvPr/>
        </p:nvSpPr>
        <p:spPr>
          <a:xfrm>
            <a:off x="1028700" y="245449"/>
            <a:ext cx="718069" cy="138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207561"/>
              </p:ext>
            </p:extLst>
          </p:nvPr>
        </p:nvGraphicFramePr>
        <p:xfrm>
          <a:off x="1028700" y="1766234"/>
          <a:ext cx="16230600" cy="818936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23060">
                  <a:extLst>
                    <a:ext uri="{9D8B030D-6E8A-4147-A177-3AD203B41FA5}">
                      <a16:colId xmlns:a16="http://schemas.microsoft.com/office/drawing/2014/main" val="2635118639"/>
                    </a:ext>
                  </a:extLst>
                </a:gridCol>
                <a:gridCol w="3651885">
                  <a:extLst>
                    <a:ext uri="{9D8B030D-6E8A-4147-A177-3AD203B41FA5}">
                      <a16:colId xmlns:a16="http://schemas.microsoft.com/office/drawing/2014/main" val="2043782940"/>
                    </a:ext>
                  </a:extLst>
                </a:gridCol>
                <a:gridCol w="3651885">
                  <a:extLst>
                    <a:ext uri="{9D8B030D-6E8A-4147-A177-3AD203B41FA5}">
                      <a16:colId xmlns:a16="http://schemas.microsoft.com/office/drawing/2014/main" val="2297880736"/>
                    </a:ext>
                  </a:extLst>
                </a:gridCol>
                <a:gridCol w="3651885">
                  <a:extLst>
                    <a:ext uri="{9D8B030D-6E8A-4147-A177-3AD203B41FA5}">
                      <a16:colId xmlns:a16="http://schemas.microsoft.com/office/drawing/2014/main" val="520540414"/>
                    </a:ext>
                  </a:extLst>
                </a:gridCol>
                <a:gridCol w="3651885">
                  <a:extLst>
                    <a:ext uri="{9D8B030D-6E8A-4147-A177-3AD203B41FA5}">
                      <a16:colId xmlns:a16="http://schemas.microsoft.com/office/drawing/2014/main" val="1391093614"/>
                    </a:ext>
                  </a:extLst>
                </a:gridCol>
              </a:tblGrid>
              <a:tr h="13221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비즈니스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SzPts val="2000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한국 </a:t>
                      </a:r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기상요인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en-US" altLang="ko-KR" sz="2000" b="1" baseline="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2000" b="1" baseline="0" dirty="0" smtClean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buSzPts val="2000"/>
                      </a:pPr>
                      <a:r>
                        <a:rPr lang="en-US" altLang="ko-KR" sz="2000" b="1" dirty="0" smtClean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PM2.5</a:t>
                      </a:r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PM10</a:t>
                      </a:r>
                      <a:r>
                        <a:rPr lang="en-US" altLang="ko-KR" sz="2000" b="1" dirty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O3, NO2, SO2, </a:t>
                      </a:r>
                      <a:r>
                        <a:rPr lang="en-US" altLang="ko-KR" sz="2000" b="1" dirty="0" smtClean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</a:t>
                      </a:r>
                    </a:p>
                    <a:p>
                      <a:pPr lvl="0">
                        <a:lnSpc>
                          <a:spcPct val="150000"/>
                        </a:lnSpc>
                        <a:buSzPts val="2000"/>
                      </a:pPr>
                      <a:r>
                        <a:rPr lang="en-US" altLang="ko-KR" sz="2000" b="1" dirty="0" smtClean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2000" b="1" dirty="0" smtClean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날짜</a:t>
                      </a:r>
                      <a:r>
                        <a:rPr lang="en-US" altLang="ko-KR" sz="2000" b="1" dirty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습도</a:t>
                      </a:r>
                      <a:r>
                        <a:rPr lang="en-US" altLang="ko-KR" sz="2000" b="1" dirty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풍속</a:t>
                      </a:r>
                      <a:r>
                        <a:rPr lang="en-US" altLang="ko-KR" sz="2000" b="1" dirty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기압</a:t>
                      </a:r>
                      <a:endParaRPr lang="en-US" altLang="ko-KR" sz="2000" b="1" dirty="0">
                        <a:solidFill>
                          <a:srgbClr val="37373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중국 기상 요인과 </a:t>
                      </a:r>
                      <a:endParaRPr kumimoji="0" lang="en-US" altLang="ko-KR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algn="ctr" latinLnBrk="1"/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한국 기상 요인 사이의</a:t>
                      </a:r>
                      <a:endParaRPr kumimoji="0" lang="en-US" altLang="ko-KR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algn="ctr" latinLnBrk="1"/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상관관계</a:t>
                      </a:r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분석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중국</a:t>
                      </a:r>
                      <a:r>
                        <a:rPr kumimoji="0" lang="en-US" altLang="ko-KR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</a:t>
                      </a:r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한국</a:t>
                      </a:r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kumimoji="0" lang="en-US" altLang="ko-KR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algn="ctr" latinLnBrk="1"/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연평균</a:t>
                      </a:r>
                      <a:r>
                        <a:rPr kumimoji="0" lang="en-US" altLang="ko-KR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월평균</a:t>
                      </a:r>
                      <a:r>
                        <a:rPr kumimoji="0" lang="en-US" altLang="ko-KR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계절별 </a:t>
                      </a:r>
                      <a:endParaRPr kumimoji="0" lang="en-US" altLang="ko-KR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algn="ctr" latinLnBrk="1"/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미세먼지</a:t>
                      </a:r>
                      <a:r>
                        <a:rPr kumimoji="0" lang="en-US" altLang="ko-KR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비교 와</a:t>
                      </a:r>
                      <a:endParaRPr kumimoji="0" lang="en-US" altLang="ko-KR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algn="ctr" latinLnBrk="1"/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한국 월평균 </a:t>
                      </a:r>
                      <a:endParaRPr kumimoji="0" lang="en-US" altLang="ko-KR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algn="ctr" latinLnBrk="1"/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습도 </a:t>
                      </a:r>
                      <a:r>
                        <a:rPr kumimoji="0" lang="en-US" altLang="ko-KR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&amp; </a:t>
                      </a:r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풍속 시각화</a:t>
                      </a:r>
                      <a:endParaRPr kumimoji="0" lang="en-US" altLang="ko-KR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머신러닝</a:t>
                      </a:r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기반 </a:t>
                      </a:r>
                      <a:endParaRPr kumimoji="0" lang="en-US" altLang="ko-KR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기상 요인에 따른 예측</a:t>
                      </a:r>
                      <a:endParaRPr kumimoji="0" lang="en-US" altLang="ko-KR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LSTM , ARIMA , </a:t>
                      </a:r>
                      <a:r>
                        <a:rPr kumimoji="0" lang="en-US" altLang="ko-KR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Kalman</a:t>
                      </a:r>
                      <a:r>
                        <a:rPr kumimoji="0" lang="en-US" altLang="ko-KR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모델 </a:t>
                      </a:r>
                      <a:endParaRPr kumimoji="0" lang="en-US" altLang="ko-KR" sz="2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생성 후 학습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056139"/>
                  </a:ext>
                </a:extLst>
              </a:tr>
              <a:tr h="1203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중국 </a:t>
                      </a:r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기상요인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en-US" altLang="ko-KR" sz="2000" b="1" baseline="0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2000" b="1" baseline="0" dirty="0" smtClean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1" dirty="0" smtClean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PM2.5</a:t>
                      </a:r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PM10</a:t>
                      </a:r>
                      <a:r>
                        <a:rPr lang="en-US" altLang="ko-KR" sz="2000" b="1" dirty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O3, NO2, SO2, </a:t>
                      </a:r>
                      <a:r>
                        <a:rPr lang="en-US" altLang="ko-KR" sz="2000" b="1" dirty="0" smtClean="0">
                          <a:solidFill>
                            <a:srgbClr val="37373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</a:t>
                      </a:r>
                      <a:endParaRPr lang="ko-KR" altLang="en-US" sz="2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571836"/>
                  </a:ext>
                </a:extLst>
              </a:tr>
              <a:tr h="4658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기술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982753"/>
                  </a:ext>
                </a:extLst>
              </a:tr>
              <a:tr h="886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/>
                        <a:t>결과</a:t>
                      </a: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분석에 필요한 데이터</a:t>
                      </a:r>
                      <a:r>
                        <a:rPr lang="ko-KR" altLang="en-US" sz="1800" baseline="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ko-KR" altLang="en-US" sz="1800" baseline="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전처리</a:t>
                      </a:r>
                      <a:r>
                        <a:rPr lang="ko-KR" altLang="en-US" sz="1800" baseline="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n-US" altLang="ko-KR" sz="1800" baseline="0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algn="ctr" latinLnBrk="1"/>
                      <a:r>
                        <a:rPr lang="ko-KR" altLang="en-US" sz="1800" baseline="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날짜 정렬</a:t>
                      </a:r>
                      <a:r>
                        <a:rPr lang="en-US" altLang="ko-KR" sz="1800" baseline="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ko-KR" altLang="en-US" sz="1800" baseline="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타입 변환 </a:t>
                      </a:r>
                      <a:r>
                        <a:rPr lang="ko-KR" altLang="en-US" sz="1800" baseline="0" dirty="0" err="1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결측치</a:t>
                      </a:r>
                      <a:r>
                        <a:rPr lang="ko-KR" altLang="en-US" sz="1800" baseline="0" dirty="0"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제거</a:t>
                      </a:r>
                      <a:endParaRPr lang="ko-KR" altLang="en-US" sz="1800" dirty="0"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결과 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0.4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이상으로 </a:t>
                      </a:r>
                      <a:endParaRPr kumimoji="0" lang="en-US" altLang="ko-KR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Calibri"/>
                      </a:endParaRPr>
                    </a:p>
                    <a:p>
                      <a:pPr algn="ctr" latinLnBrk="1"/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상관관계가 있음을 의미 </a:t>
                      </a:r>
                      <a:endParaRPr kumimoji="0" lang="en-US" altLang="ko-KR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Calibri"/>
                      </a:endParaRPr>
                    </a:p>
                    <a:p>
                      <a:pPr algn="ctr" latinLnBrk="1"/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  <a:sym typeface="Calibri"/>
                        </a:rPr>
                        <a:t>최종 변수 설정</a:t>
                      </a:r>
                      <a:endParaRPr kumimoji="0" lang="en-US" altLang="ko-KR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겨울</a:t>
                      </a:r>
                      <a:r>
                        <a:rPr lang="ko-KR" altLang="en-US" sz="1800" dirty="0"/>
                        <a:t>에 미세먼지가 심하고 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풍속이 강하며 습도는 낮은 것 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모델 평가를 통해 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MSE</a:t>
                      </a:r>
                      <a:r>
                        <a:rPr lang="ko-KR" altLang="en-US" sz="1800" baseline="0" dirty="0"/>
                        <a:t>와 </a:t>
                      </a:r>
                      <a:r>
                        <a:rPr lang="en-US" altLang="ko-KR" sz="1800" dirty="0"/>
                        <a:t>R2SCORE</a:t>
                      </a:r>
                      <a:r>
                        <a:rPr lang="ko-KR" altLang="en-US" sz="1800" dirty="0"/>
                        <a:t>를 비교 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rgbClr val="FF0000"/>
                          </a:solidFill>
                        </a:rPr>
                        <a:t>LSTM</a:t>
                      </a:r>
                      <a:r>
                        <a:rPr lang="en-US" altLang="ko-KR" sz="1800" dirty="0"/>
                        <a:t> </a:t>
                      </a:r>
                      <a:r>
                        <a:rPr lang="ko-KR" altLang="en-US" sz="1800" dirty="0"/>
                        <a:t>모델 선정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01193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70" y="4654032"/>
            <a:ext cx="3478266" cy="2492935"/>
          </a:xfrm>
          <a:prstGeom prst="rect">
            <a:avLst/>
          </a:prstGeom>
        </p:spPr>
      </p:pic>
      <p:pic>
        <p:nvPicPr>
          <p:cNvPr id="42" name="Picture 24" descr="[5/30] 판다스 ai 훑어보기 2일차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53" y="7351100"/>
            <a:ext cx="3238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292" y="4654032"/>
            <a:ext cx="3433372" cy="2676934"/>
          </a:xfrm>
          <a:prstGeom prst="rect">
            <a:avLst/>
          </a:prstGeom>
        </p:spPr>
      </p:pic>
      <p:pic>
        <p:nvPicPr>
          <p:cNvPr id="10" name="Picture 12" descr="https://search.pstatic.net/common/?src=http%3A%2F%2Fblogfiles.naver.net%2FMjAyMzAxMTJfODMg%2FMDAxNjczNDkwMjQwMDA0.dPLZF97O-tKmQ90jqyZsGEhCfdiHfizZsLdcUgceZiwg.lk3TIXJvZg-BkophhB_Fj5ikKzH9f68bB11kn9hnVYsg.PNG.sinsungcns%2F%25BB%25E7%25C0%25CC%25C5%25B6%25B7%25B1_%25B7%25CE%25B0%25ED.png&amp;type=sc960_8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292" y="7330966"/>
            <a:ext cx="3433372" cy="16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50" y="4654032"/>
            <a:ext cx="3559211" cy="29639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0742" y="7596754"/>
            <a:ext cx="3298429" cy="1324160"/>
          </a:xfrm>
          <a:prstGeom prst="rect">
            <a:avLst/>
          </a:prstGeom>
        </p:spPr>
      </p:pic>
      <p:pic>
        <p:nvPicPr>
          <p:cNvPr id="13" name="Picture 10" descr="[Matplotlib] Matplotlib을 이용해 그래프 양식 설정하기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075" y="7425617"/>
            <a:ext cx="3385581" cy="149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3075" y="4654032"/>
            <a:ext cx="3385581" cy="27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4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232" name="Google Shape;232;p8"/>
          <p:cNvCxnSpPr/>
          <p:nvPr/>
        </p:nvCxnSpPr>
        <p:spPr>
          <a:xfrm>
            <a:off x="1028700" y="1726271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p8"/>
          <p:cNvSpPr txBox="1"/>
          <p:nvPr/>
        </p:nvSpPr>
        <p:spPr>
          <a:xfrm>
            <a:off x="1896104" y="572181"/>
            <a:ext cx="5465963" cy="10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데이터 분석 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1028700" y="257220"/>
            <a:ext cx="718069" cy="138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1219200" y="2040460"/>
            <a:ext cx="377366" cy="377366"/>
            <a:chOff x="0" y="0"/>
            <a:chExt cx="812800" cy="812800"/>
          </a:xfrm>
        </p:grpSpPr>
        <p:sp>
          <p:nvSpPr>
            <p:cNvPr id="236" name="Google Shape;236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 txBox="1"/>
          <p:nvPr/>
        </p:nvSpPr>
        <p:spPr>
          <a:xfrm>
            <a:off x="1762264" y="2008555"/>
            <a:ext cx="13167681" cy="55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3"/>
              </a:lnSpc>
              <a:buSzPts val="2576"/>
            </a:pPr>
            <a:r>
              <a:rPr lang="ko-KR" altLang="en-US" sz="2576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중국 기상 요인과 한국 기상 요인 사이의 상관관계 분석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71" y="2589158"/>
            <a:ext cx="7689330" cy="67139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1" y="2589158"/>
            <a:ext cx="7924800" cy="67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7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232" name="Google Shape;232;p8"/>
          <p:cNvCxnSpPr/>
          <p:nvPr/>
        </p:nvCxnSpPr>
        <p:spPr>
          <a:xfrm>
            <a:off x="1028697" y="130424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p8"/>
          <p:cNvSpPr txBox="1"/>
          <p:nvPr/>
        </p:nvSpPr>
        <p:spPr>
          <a:xfrm>
            <a:off x="1896101" y="150150"/>
            <a:ext cx="546596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데이터 분석 - EDA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1028697" y="-164811"/>
            <a:ext cx="718069" cy="138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5" y="1464931"/>
            <a:ext cx="17200684" cy="83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80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1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"/>
          <p:cNvSpPr/>
          <p:nvPr/>
        </p:nvSpPr>
        <p:spPr>
          <a:xfrm>
            <a:off x="-1" y="0"/>
            <a:ext cx="18288001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332" name="Google Shape;332;p17"/>
          <p:cNvCxnSpPr/>
          <p:nvPr/>
        </p:nvCxnSpPr>
        <p:spPr>
          <a:xfrm>
            <a:off x="652184" y="185749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3" name="Google Shape;333;p17"/>
          <p:cNvGrpSpPr/>
          <p:nvPr/>
        </p:nvGrpSpPr>
        <p:grpSpPr>
          <a:xfrm>
            <a:off x="821521" y="2297426"/>
            <a:ext cx="5016574" cy="1417555"/>
            <a:chOff x="0" y="-47625"/>
            <a:chExt cx="812800" cy="674656"/>
          </a:xfrm>
        </p:grpSpPr>
        <p:sp>
          <p:nvSpPr>
            <p:cNvPr id="334" name="Google Shape;334;p17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17"/>
          <p:cNvGrpSpPr/>
          <p:nvPr/>
        </p:nvGrpSpPr>
        <p:grpSpPr>
          <a:xfrm>
            <a:off x="6397126" y="2297426"/>
            <a:ext cx="5016574" cy="1417555"/>
            <a:chOff x="0" y="-47625"/>
            <a:chExt cx="812800" cy="674656"/>
          </a:xfrm>
        </p:grpSpPr>
        <p:sp>
          <p:nvSpPr>
            <p:cNvPr id="337" name="Google Shape;337;p17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17"/>
          <p:cNvGrpSpPr/>
          <p:nvPr/>
        </p:nvGrpSpPr>
        <p:grpSpPr>
          <a:xfrm>
            <a:off x="11949907" y="2297426"/>
            <a:ext cx="5016574" cy="1417555"/>
            <a:chOff x="0" y="-47625"/>
            <a:chExt cx="812800" cy="674656"/>
          </a:xfrm>
        </p:grpSpPr>
        <p:sp>
          <p:nvSpPr>
            <p:cNvPr id="340" name="Google Shape;340;p17"/>
            <p:cNvSpPr/>
            <p:nvPr/>
          </p:nvSpPr>
          <p:spPr>
            <a:xfrm>
              <a:off x="0" y="0"/>
              <a:ext cx="812800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7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17"/>
          <p:cNvSpPr txBox="1"/>
          <p:nvPr/>
        </p:nvSpPr>
        <p:spPr>
          <a:xfrm>
            <a:off x="1519588" y="703400"/>
            <a:ext cx="9468194" cy="10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7"/>
          <p:cNvSpPr txBox="1"/>
          <p:nvPr/>
        </p:nvSpPr>
        <p:spPr>
          <a:xfrm>
            <a:off x="652184" y="388439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7"/>
          <p:cNvSpPr txBox="1"/>
          <p:nvPr/>
        </p:nvSpPr>
        <p:spPr>
          <a:xfrm>
            <a:off x="6678515" y="2772054"/>
            <a:ext cx="4452098" cy="60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7"/>
              <a:buFont typeface="Arial"/>
              <a:buNone/>
            </a:pPr>
            <a:r>
              <a:rPr lang="en-US" altLang="ko-KR" sz="2807" b="0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LSTM</a:t>
            </a:r>
            <a:endParaRPr sz="2807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7"/>
          <p:cNvSpPr txBox="1"/>
          <p:nvPr/>
        </p:nvSpPr>
        <p:spPr>
          <a:xfrm>
            <a:off x="12232145" y="2661493"/>
            <a:ext cx="4452098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9971"/>
              </a:lnSpc>
              <a:buSzPts val="2807"/>
            </a:pPr>
            <a:r>
              <a:rPr lang="en-US" altLang="ko-KR" sz="3200" dirty="0" err="1">
                <a:solidFill>
                  <a:schemeClr val="tx1"/>
                </a:solidFill>
                <a:latin typeface="Calibri"/>
                <a:ea typeface="맑은 고딕" panose="020B0503020000020004" pitchFamily="50" charset="-127"/>
                <a:cs typeface="Calibri"/>
                <a:sym typeface="Calibri"/>
              </a:rPr>
              <a:t>Kalman</a:t>
            </a:r>
            <a:r>
              <a:rPr lang="en-US" altLang="ko-KR" sz="3200" dirty="0">
                <a:solidFill>
                  <a:schemeClr val="tx1"/>
                </a:solidFill>
                <a:latin typeface="Calibri"/>
                <a:ea typeface="맑은 고딕" panose="020B0503020000020004" pitchFamily="50" charset="-127"/>
                <a:cs typeface="Calibri"/>
                <a:sym typeface="Calibri"/>
              </a:rPr>
              <a:t> Filter</a:t>
            </a:r>
            <a:endParaRPr sz="2807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17"/>
          <p:cNvGrpSpPr/>
          <p:nvPr/>
        </p:nvGrpSpPr>
        <p:grpSpPr>
          <a:xfrm>
            <a:off x="821521" y="3783355"/>
            <a:ext cx="5016574" cy="2960345"/>
            <a:chOff x="0" y="-38100"/>
            <a:chExt cx="700791" cy="621476"/>
          </a:xfrm>
        </p:grpSpPr>
        <p:sp>
          <p:nvSpPr>
            <p:cNvPr id="364" name="Google Shape;364;p17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365" name="Google Shape;365;p17"/>
            <p:cNvSpPr txBox="1"/>
            <p:nvPr/>
          </p:nvSpPr>
          <p:spPr>
            <a:xfrm>
              <a:off x="0" y="-38100"/>
              <a:ext cx="700791" cy="621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00" dirty="0"/>
                <a:t>ARIMA</a:t>
              </a:r>
              <a:r>
                <a:rPr lang="ko-KR" altLang="en-US" sz="2400" dirty="0"/>
                <a:t>는 </a:t>
              </a:r>
              <a:r>
                <a:rPr lang="ko-KR" altLang="en-US" sz="2400" dirty="0" smtClean="0"/>
                <a:t>과거 </a:t>
              </a:r>
              <a:r>
                <a:rPr lang="ko-KR" altLang="en-US" sz="2400" dirty="0"/>
                <a:t>값과 오차를 </a:t>
              </a:r>
              <a:r>
                <a:rPr lang="ko-KR" altLang="en-US" sz="2400" dirty="0" smtClean="0"/>
                <a:t>기반 </a:t>
              </a:r>
              <a:r>
                <a:rPr lang="ko-KR" altLang="en-US" sz="2400" dirty="0"/>
                <a:t>미래의 값을 예측하는 </a:t>
              </a:r>
              <a:endParaRPr lang="en-US" altLang="ko-KR" sz="2400" dirty="0" smtClean="0"/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/>
                <a:t>통계적 모델</a:t>
              </a:r>
              <a:r>
                <a:rPr lang="en-US" altLang="ko-KR" sz="2400" dirty="0" smtClean="0"/>
                <a:t>.</a:t>
              </a:r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>
                  <a:solidFill>
                    <a:srgbClr val="FF0000"/>
                  </a:solidFill>
                </a:rPr>
                <a:t>정량적 </a:t>
              </a:r>
              <a:r>
                <a:rPr lang="ko-KR" altLang="en-US" sz="2400" dirty="0">
                  <a:solidFill>
                    <a:srgbClr val="FF0000"/>
                  </a:solidFill>
                </a:rPr>
                <a:t>데이터</a:t>
              </a:r>
              <a:r>
                <a:rPr lang="ko-KR" altLang="en-US" sz="2400" dirty="0"/>
                <a:t>에 사용되며</a:t>
              </a:r>
              <a:r>
                <a:rPr lang="en-US" altLang="ko-KR" sz="2400" dirty="0"/>
                <a:t>, </a:t>
              </a:r>
              <a:endParaRPr lang="en-US" altLang="ko-KR" sz="2400" dirty="0" smtClean="0"/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/>
                <a:t>안정성을 요구</a:t>
              </a:r>
              <a:r>
                <a:rPr lang="en-US" altLang="ko-KR" sz="2400" dirty="0" smtClean="0"/>
                <a:t>.</a:t>
              </a: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17"/>
          <p:cNvGrpSpPr/>
          <p:nvPr/>
        </p:nvGrpSpPr>
        <p:grpSpPr>
          <a:xfrm>
            <a:off x="6397126" y="6866540"/>
            <a:ext cx="5016574" cy="2960345"/>
            <a:chOff x="0" y="-38100"/>
            <a:chExt cx="700791" cy="621476"/>
          </a:xfrm>
        </p:grpSpPr>
        <p:sp>
          <p:nvSpPr>
            <p:cNvPr id="367" name="Google Shape;367;p17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368" name="Google Shape;368;p17"/>
            <p:cNvSpPr txBox="1"/>
            <p:nvPr/>
          </p:nvSpPr>
          <p:spPr>
            <a:xfrm>
              <a:off x="0" y="-38100"/>
              <a:ext cx="700791" cy="621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/>
                <a:t>장점 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비선형 패턴 및 </a:t>
              </a:r>
              <a:endParaRPr lang="en-US" altLang="ko-KR" sz="2400" dirty="0" smtClean="0"/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>
                  <a:solidFill>
                    <a:srgbClr val="FF0000"/>
                  </a:solidFill>
                </a:rPr>
                <a:t>복잡한 </a:t>
              </a:r>
              <a:r>
                <a:rPr lang="ko-KR" altLang="en-US" sz="2400" dirty="0">
                  <a:solidFill>
                    <a:srgbClr val="FF0000"/>
                  </a:solidFill>
                </a:rPr>
                <a:t>관계를 잘 포착</a:t>
              </a:r>
              <a:r>
                <a:rPr lang="en-US" altLang="ko-KR" sz="2400" dirty="0" smtClean="0"/>
                <a:t>.</a:t>
              </a:r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>
                  <a:latin typeface="Calibri"/>
                  <a:ea typeface="Calibri"/>
                  <a:cs typeface="Calibri"/>
                  <a:sym typeface="Calibri"/>
                </a:rPr>
                <a:t>단점 </a:t>
              </a:r>
              <a:r>
                <a:rPr lang="en-US" altLang="ko-KR" sz="2400" dirty="0"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ko-KR" altLang="en-US" sz="2400" dirty="0" err="1"/>
                <a:t>과적합의</a:t>
              </a:r>
              <a:r>
                <a:rPr lang="ko-KR" altLang="en-US" sz="2400" dirty="0"/>
                <a:t> 위험이 있음</a:t>
              </a:r>
              <a:r>
                <a:rPr lang="en-US" altLang="ko-KR" sz="2400" dirty="0"/>
                <a:t>.</a:t>
              </a:r>
              <a:endParaRPr lang="ko-KR" altLang="en-US" sz="24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17"/>
          <p:cNvGrpSpPr/>
          <p:nvPr/>
        </p:nvGrpSpPr>
        <p:grpSpPr>
          <a:xfrm>
            <a:off x="821521" y="6866540"/>
            <a:ext cx="5016574" cy="2983877"/>
            <a:chOff x="0" y="-38100"/>
            <a:chExt cx="700791" cy="750745"/>
          </a:xfrm>
        </p:grpSpPr>
        <p:sp>
          <p:nvSpPr>
            <p:cNvPr id="373" name="Google Shape;373;p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374" name="Google Shape;374;p17"/>
            <p:cNvSpPr txBox="1"/>
            <p:nvPr/>
          </p:nvSpPr>
          <p:spPr>
            <a:xfrm>
              <a:off x="0" y="-38100"/>
              <a:ext cx="700791" cy="750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/>
                <a:t>장점 </a:t>
              </a:r>
              <a:r>
                <a:rPr lang="en-US" altLang="ko-KR" sz="2400" dirty="0" smtClean="0"/>
                <a:t>: </a:t>
              </a:r>
              <a:r>
                <a:rPr lang="ko-KR" altLang="en-US" sz="2400" dirty="0" smtClean="0">
                  <a:solidFill>
                    <a:srgbClr val="FF0000"/>
                  </a:solidFill>
                </a:rPr>
                <a:t>해석이 </a:t>
              </a:r>
              <a:r>
                <a:rPr lang="ko-KR" altLang="en-US" sz="2400" dirty="0">
                  <a:solidFill>
                    <a:srgbClr val="FF0000"/>
                  </a:solidFill>
                </a:rPr>
                <a:t>용이</a:t>
              </a:r>
              <a:r>
                <a:rPr lang="ko-KR" altLang="en-US" sz="2400" dirty="0"/>
                <a:t>하고</a:t>
              </a:r>
              <a:r>
                <a:rPr lang="en-US" altLang="ko-KR" sz="2400" dirty="0"/>
                <a:t>, </a:t>
              </a:r>
              <a:endParaRPr lang="en-US" altLang="ko-KR" sz="2400" dirty="0" smtClean="0"/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/>
                <a:t>통계적 </a:t>
              </a:r>
              <a:r>
                <a:rPr lang="ko-KR" altLang="en-US" sz="2400" dirty="0"/>
                <a:t>검정이 가능</a:t>
              </a:r>
              <a:r>
                <a:rPr lang="en-US" altLang="ko-KR" sz="2400" dirty="0" smtClean="0"/>
                <a:t>.</a:t>
              </a:r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b="0" i="0" u="none" strike="noStrike" cap="none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단점 </a:t>
              </a:r>
              <a:r>
                <a:rPr lang="en-US" altLang="ko-KR" sz="2400" b="0" i="0" u="none" strike="noStrike" cap="none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ko-KR" altLang="en-US" sz="2400" dirty="0"/>
                <a:t>비선형 데이터에 한계</a:t>
              </a: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7"/>
          <p:cNvGrpSpPr/>
          <p:nvPr/>
        </p:nvGrpSpPr>
        <p:grpSpPr>
          <a:xfrm>
            <a:off x="11949907" y="6864859"/>
            <a:ext cx="5016574" cy="2983877"/>
            <a:chOff x="0" y="-38100"/>
            <a:chExt cx="700791" cy="750745"/>
          </a:xfrm>
        </p:grpSpPr>
        <p:sp>
          <p:nvSpPr>
            <p:cNvPr id="376" name="Google Shape;376;p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377" name="Google Shape;377;p17"/>
            <p:cNvSpPr txBox="1"/>
            <p:nvPr/>
          </p:nvSpPr>
          <p:spPr>
            <a:xfrm>
              <a:off x="0" y="-38100"/>
              <a:ext cx="700791" cy="750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>
                  <a:latin typeface="Calibri"/>
                  <a:ea typeface="Calibri"/>
                  <a:cs typeface="Calibri"/>
                  <a:sym typeface="Calibri"/>
                </a:rPr>
                <a:t>장점 </a:t>
              </a:r>
              <a:r>
                <a:rPr lang="en-US" altLang="ko-KR" sz="2400" dirty="0" smtClean="0"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ko-KR" altLang="en-US" sz="2400" dirty="0"/>
                <a:t>잡음이 있는 데이터에 </a:t>
              </a:r>
              <a:r>
                <a:rPr lang="ko-KR" altLang="en-US" sz="2400" dirty="0" smtClean="0"/>
                <a:t>강하고 </a:t>
              </a:r>
              <a:r>
                <a:rPr lang="ko-KR" altLang="en-US" sz="2400" dirty="0">
                  <a:solidFill>
                    <a:srgbClr val="FF0000"/>
                  </a:solidFill>
                </a:rPr>
                <a:t>실시간 처리 </a:t>
              </a:r>
              <a:r>
                <a:rPr lang="ko-KR" altLang="en-US" sz="2400" dirty="0" smtClean="0">
                  <a:solidFill>
                    <a:srgbClr val="FF0000"/>
                  </a:solidFill>
                </a:rPr>
                <a:t>가능</a:t>
              </a:r>
              <a:endParaRPr lang="en-US" altLang="ko-KR" sz="2400" dirty="0" smtClean="0">
                <a:solidFill>
                  <a:srgbClr val="FF0000"/>
                </a:solidFill>
              </a:endParaRPr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b="0" i="0" u="none" strike="noStrike" cap="none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단점 </a:t>
              </a:r>
              <a:r>
                <a:rPr lang="en-US" altLang="ko-KR" sz="2400" b="0" i="0" u="none" strike="noStrike" cap="none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ko-KR" altLang="en-US" sz="2400" dirty="0" smtClean="0"/>
                <a:t>비선형성에는 </a:t>
              </a:r>
              <a:r>
                <a:rPr lang="ko-KR" altLang="en-US" sz="2400" dirty="0"/>
                <a:t>확장된 버전이 필요</a:t>
              </a: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7"/>
          <p:cNvGrpSpPr/>
          <p:nvPr/>
        </p:nvGrpSpPr>
        <p:grpSpPr>
          <a:xfrm>
            <a:off x="6392643" y="3836950"/>
            <a:ext cx="5023842" cy="2906749"/>
            <a:chOff x="0" y="-38100"/>
            <a:chExt cx="700791" cy="865955"/>
          </a:xfrm>
        </p:grpSpPr>
        <p:sp>
          <p:nvSpPr>
            <p:cNvPr id="382" name="Google Shape;382;p17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383" name="Google Shape;383;p17"/>
            <p:cNvSpPr txBox="1"/>
            <p:nvPr/>
          </p:nvSpPr>
          <p:spPr>
            <a:xfrm>
              <a:off x="0" y="-38100"/>
              <a:ext cx="700791" cy="86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24964"/>
                </a:lnSpc>
                <a:buSzPts val="2800"/>
              </a:pPr>
              <a:r>
                <a:rPr lang="en-US" altLang="ko-KR" sz="2400" dirty="0"/>
                <a:t>LSTM</a:t>
              </a:r>
              <a:r>
                <a:rPr lang="ko-KR" altLang="en-US" sz="2400" dirty="0"/>
                <a:t>은 </a:t>
              </a:r>
              <a:r>
                <a:rPr lang="ko-KR" altLang="en-US" sz="2400" dirty="0">
                  <a:solidFill>
                    <a:srgbClr val="FF0000"/>
                  </a:solidFill>
                </a:rPr>
                <a:t>인공신경망</a:t>
              </a:r>
              <a:r>
                <a:rPr lang="ko-KR" altLang="en-US" sz="2400" dirty="0"/>
                <a:t>의 </a:t>
              </a:r>
              <a:r>
                <a:rPr lang="ko-KR" altLang="en-US" sz="2400" dirty="0" smtClean="0"/>
                <a:t>일종</a:t>
              </a:r>
              <a:r>
                <a:rPr lang="en-US" altLang="ko-KR" sz="2400" dirty="0" smtClean="0"/>
                <a:t>, </a:t>
              </a:r>
            </a:p>
            <a:p>
              <a:pPr lvl="0" algn="ctr">
                <a:lnSpc>
                  <a:spcPct val="124964"/>
                </a:lnSpc>
                <a:buSzPts val="2800"/>
              </a:pPr>
              <a:r>
                <a:rPr lang="ko-KR" altLang="en-US" sz="2400" dirty="0" smtClean="0"/>
                <a:t>긴 </a:t>
              </a:r>
              <a:r>
                <a:rPr lang="ko-KR" altLang="en-US" sz="2400" dirty="0"/>
                <a:t>시퀀스 </a:t>
              </a:r>
              <a:r>
                <a:rPr lang="ko-KR" altLang="en-US" sz="2400" dirty="0" smtClean="0"/>
                <a:t>데이터 처리에 </a:t>
              </a:r>
              <a:endParaRPr lang="en-US" altLang="ko-KR" sz="2400" dirty="0" smtClean="0"/>
            </a:p>
            <a:p>
              <a:pPr lvl="0" algn="ctr">
                <a:lnSpc>
                  <a:spcPct val="124964"/>
                </a:lnSpc>
                <a:buSzPts val="2800"/>
              </a:pPr>
              <a:r>
                <a:rPr lang="ko-KR" altLang="en-US" sz="2400" dirty="0" smtClean="0"/>
                <a:t>강점인 모델</a:t>
              </a:r>
              <a:r>
                <a:rPr lang="en-US" altLang="ko-KR" sz="2400" dirty="0" smtClean="0"/>
                <a:t>. </a:t>
              </a:r>
            </a:p>
            <a:p>
              <a:pPr lvl="0" algn="ctr">
                <a:lnSpc>
                  <a:spcPct val="124964"/>
                </a:lnSpc>
                <a:buSzPts val="2800"/>
              </a:pPr>
              <a:r>
                <a:rPr lang="ko-KR" altLang="en-US" sz="2400" dirty="0" smtClean="0"/>
                <a:t>과거 </a:t>
              </a:r>
              <a:r>
                <a:rPr lang="ko-KR" altLang="en-US" sz="2400" dirty="0"/>
                <a:t>정보를 </a:t>
              </a:r>
              <a:r>
                <a:rPr lang="ko-KR" altLang="en-US" sz="2400" dirty="0" smtClean="0"/>
                <a:t>기억 </a:t>
              </a:r>
              <a:r>
                <a:rPr lang="en-US" altLang="ko-KR" sz="2400" dirty="0" smtClean="0"/>
                <a:t>/</a:t>
              </a:r>
              <a:r>
                <a:rPr lang="ko-KR" altLang="en-US" sz="2400" dirty="0" smtClean="0"/>
                <a:t> </a:t>
              </a:r>
              <a:r>
                <a:rPr lang="ko-KR" altLang="en-US" sz="2400" dirty="0"/>
                <a:t>잊는 </a:t>
              </a:r>
              <a:r>
                <a:rPr lang="ko-KR" altLang="en-US" sz="2400" dirty="0" smtClean="0"/>
                <a:t>것 </a:t>
              </a:r>
              <a:r>
                <a:rPr lang="ko-KR" altLang="en-US" sz="2400" dirty="0"/>
                <a:t>가능해 </a:t>
              </a:r>
              <a:r>
                <a:rPr lang="ko-KR" altLang="en-US" sz="2400" dirty="0" err="1"/>
                <a:t>시계열</a:t>
              </a:r>
              <a:r>
                <a:rPr lang="ko-KR" altLang="en-US" sz="2400" dirty="0"/>
                <a:t> 예측에 </a:t>
              </a:r>
              <a:r>
                <a:rPr lang="ko-KR" altLang="en-US" sz="2400" dirty="0" smtClean="0"/>
                <a:t>적합</a:t>
              </a:r>
              <a:r>
                <a:rPr lang="en-US" altLang="ko-KR" sz="2400" dirty="0" smtClean="0"/>
                <a:t>.</a:t>
              </a: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17"/>
          <p:cNvGrpSpPr/>
          <p:nvPr/>
        </p:nvGrpSpPr>
        <p:grpSpPr>
          <a:xfrm>
            <a:off x="11952147" y="3836950"/>
            <a:ext cx="5023842" cy="2906749"/>
            <a:chOff x="0" y="-38100"/>
            <a:chExt cx="700791" cy="865955"/>
          </a:xfrm>
        </p:grpSpPr>
        <p:sp>
          <p:nvSpPr>
            <p:cNvPr id="385" name="Google Shape;385;p17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386" name="Google Shape;386;p17"/>
            <p:cNvSpPr txBox="1"/>
            <p:nvPr/>
          </p:nvSpPr>
          <p:spPr>
            <a:xfrm>
              <a:off x="0" y="-38100"/>
              <a:ext cx="700791" cy="86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/>
                <a:t>칼만 필터는 </a:t>
              </a:r>
              <a:r>
                <a:rPr lang="ko-KR" altLang="en-US" sz="2400" dirty="0">
                  <a:solidFill>
                    <a:srgbClr val="FF0000"/>
                  </a:solidFill>
                </a:rPr>
                <a:t>선형 동적 시스템</a:t>
              </a:r>
              <a:r>
                <a:rPr lang="ko-KR" altLang="en-US" sz="2400" dirty="0"/>
                <a:t>의 상태를 추정하는 </a:t>
              </a:r>
              <a:r>
                <a:rPr lang="ko-KR" altLang="en-US" sz="2400" dirty="0" smtClean="0"/>
                <a:t>알고리즘</a:t>
              </a:r>
              <a:r>
                <a:rPr lang="en-US" altLang="ko-KR" sz="2400" dirty="0" smtClean="0"/>
                <a:t>. </a:t>
              </a:r>
            </a:p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en-US" sz="2400" dirty="0" smtClean="0"/>
                <a:t>시스템의 </a:t>
              </a:r>
              <a:r>
                <a:rPr lang="ko-KR" altLang="en-US" sz="2400" dirty="0"/>
                <a:t>상태를 시간에 따라 </a:t>
              </a:r>
              <a:r>
                <a:rPr lang="ko-KR" altLang="en-US" sz="2400" dirty="0" smtClean="0"/>
                <a:t>추정</a:t>
              </a:r>
              <a:r>
                <a:rPr lang="en-US" altLang="ko-KR" sz="2400" dirty="0" smtClean="0"/>
                <a:t>, </a:t>
              </a:r>
              <a:r>
                <a:rPr lang="ko-KR" altLang="en-US" sz="2400" dirty="0" smtClean="0"/>
                <a:t>관측 값을 </a:t>
              </a:r>
              <a:r>
                <a:rPr lang="ko-KR" altLang="en-US" sz="2400" dirty="0"/>
                <a:t>바탕으로 </a:t>
              </a:r>
              <a:r>
                <a:rPr lang="ko-KR" altLang="en-US" sz="2400" dirty="0" smtClean="0"/>
                <a:t>업데이트</a:t>
              </a:r>
              <a:r>
                <a:rPr lang="en-US" altLang="ko-KR" sz="2400" dirty="0" smtClean="0"/>
                <a:t>.</a:t>
              </a: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360;p17"/>
          <p:cNvSpPr txBox="1"/>
          <p:nvPr/>
        </p:nvSpPr>
        <p:spPr>
          <a:xfrm>
            <a:off x="1103759" y="2701758"/>
            <a:ext cx="4452098" cy="60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7"/>
              <a:buFont typeface="Arial"/>
              <a:buNone/>
            </a:pPr>
            <a:r>
              <a:rPr lang="en-US" altLang="ko-KR" sz="2807" b="0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ARIMA</a:t>
            </a:r>
            <a:endParaRPr sz="2807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343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129" name="Google Shape;129;p3"/>
          <p:cNvCxnSpPr/>
          <p:nvPr/>
        </p:nvCxnSpPr>
        <p:spPr>
          <a:xfrm>
            <a:off x="1028700" y="2532386"/>
            <a:ext cx="11553007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3"/>
          <p:cNvSpPr txBox="1"/>
          <p:nvPr/>
        </p:nvSpPr>
        <p:spPr>
          <a:xfrm>
            <a:off x="1028700" y="1134164"/>
            <a:ext cx="9284162" cy="105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76"/>
              <a:buFont typeface="Arial"/>
              <a:buNone/>
            </a:pPr>
            <a:r>
              <a:rPr lang="ko-KR" sz="58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926539" y="3429697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1926539" y="8054632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1926539" y="4586235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8044018" y="3429697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웹 구조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926539" y="5742368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데이터 모델링 ERD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8044018" y="4585829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웹 서비스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926539" y="6898500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데이터 분석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8045942" y="5741962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웹 구현 (시연 영상)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3"/>
          <p:cNvGrpSpPr/>
          <p:nvPr/>
        </p:nvGrpSpPr>
        <p:grpSpPr>
          <a:xfrm>
            <a:off x="13267507" y="-144661"/>
            <a:ext cx="5020493" cy="10431661"/>
            <a:chOff x="0" y="-38100"/>
            <a:chExt cx="1322270" cy="2747433"/>
          </a:xfrm>
        </p:grpSpPr>
        <p:sp>
          <p:nvSpPr>
            <p:cNvPr id="140" name="Google Shape;140;p3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 extrusionOk="0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141" name="Google Shape;141;p3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1028700" y="3218785"/>
            <a:ext cx="678786" cy="794033"/>
            <a:chOff x="0" y="-47625"/>
            <a:chExt cx="178775" cy="209128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1028700" y="7843720"/>
            <a:ext cx="678786" cy="794033"/>
            <a:chOff x="0" y="-47625"/>
            <a:chExt cx="178775" cy="209128"/>
          </a:xfrm>
        </p:grpSpPr>
        <p:sp>
          <p:nvSpPr>
            <p:cNvPr id="146" name="Google Shape;146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7146179" y="3218785"/>
            <a:ext cx="678786" cy="794033"/>
            <a:chOff x="0" y="-47625"/>
            <a:chExt cx="178775" cy="209128"/>
          </a:xfrm>
        </p:grpSpPr>
        <p:sp>
          <p:nvSpPr>
            <p:cNvPr id="152" name="Google Shape;152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3"/>
          <p:cNvGrpSpPr/>
          <p:nvPr/>
        </p:nvGrpSpPr>
        <p:grpSpPr>
          <a:xfrm>
            <a:off x="1028700" y="5531456"/>
            <a:ext cx="678786" cy="794033"/>
            <a:chOff x="0" y="-47625"/>
            <a:chExt cx="178775" cy="209128"/>
          </a:xfrm>
        </p:grpSpPr>
        <p:sp>
          <p:nvSpPr>
            <p:cNvPr id="155" name="Google Shape;155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3"/>
          <p:cNvGrpSpPr/>
          <p:nvPr/>
        </p:nvGrpSpPr>
        <p:grpSpPr>
          <a:xfrm>
            <a:off x="7146179" y="4374917"/>
            <a:ext cx="678786" cy="794033"/>
            <a:chOff x="0" y="-47625"/>
            <a:chExt cx="178775" cy="209128"/>
          </a:xfrm>
        </p:grpSpPr>
        <p:sp>
          <p:nvSpPr>
            <p:cNvPr id="158" name="Google Shape;158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1028700" y="6687588"/>
            <a:ext cx="678786" cy="794033"/>
            <a:chOff x="0" y="-47625"/>
            <a:chExt cx="178775" cy="209128"/>
          </a:xfrm>
        </p:grpSpPr>
        <p:sp>
          <p:nvSpPr>
            <p:cNvPr id="161" name="Google Shape;161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3"/>
          <p:cNvGrpSpPr/>
          <p:nvPr/>
        </p:nvGrpSpPr>
        <p:grpSpPr>
          <a:xfrm>
            <a:off x="7148103" y="5531050"/>
            <a:ext cx="678786" cy="794033"/>
            <a:chOff x="0" y="-47625"/>
            <a:chExt cx="178775" cy="209128"/>
          </a:xfrm>
        </p:grpSpPr>
        <p:sp>
          <p:nvSpPr>
            <p:cNvPr id="164" name="Google Shape;164;p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/>
          <p:nvPr/>
        </p:nvSpPr>
        <p:spPr>
          <a:xfrm>
            <a:off x="0" y="-939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627" b="-3034"/>
            </a:stretch>
          </a:blipFill>
          <a:ln>
            <a:noFill/>
          </a:ln>
        </p:spPr>
      </p:sp>
      <p:cxnSp>
        <p:nvCxnSpPr>
          <p:cNvPr id="392" name="Google Shape;392;p18"/>
          <p:cNvCxnSpPr/>
          <p:nvPr/>
        </p:nvCxnSpPr>
        <p:spPr>
          <a:xfrm>
            <a:off x="1070265" y="1709573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3" name="Google Shape;393;p18"/>
          <p:cNvGrpSpPr/>
          <p:nvPr/>
        </p:nvGrpSpPr>
        <p:grpSpPr>
          <a:xfrm>
            <a:off x="1035210" y="2494469"/>
            <a:ext cx="2012790" cy="703009"/>
            <a:chOff x="0" y="-38100"/>
            <a:chExt cx="700791" cy="134707"/>
          </a:xfrm>
        </p:grpSpPr>
        <p:sp>
          <p:nvSpPr>
            <p:cNvPr id="394" name="Google Shape;394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395" name="Google Shape;395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18"/>
          <p:cNvGrpSpPr/>
          <p:nvPr/>
        </p:nvGrpSpPr>
        <p:grpSpPr>
          <a:xfrm>
            <a:off x="3207030" y="2490672"/>
            <a:ext cx="2880000" cy="703009"/>
            <a:chOff x="0" y="-38100"/>
            <a:chExt cx="700791" cy="134707"/>
          </a:xfrm>
        </p:grpSpPr>
        <p:sp>
          <p:nvSpPr>
            <p:cNvPr id="397" name="Google Shape;397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398" name="Google Shape;398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ko-KR" sz="2499" dirty="0">
                  <a:latin typeface="Calibri"/>
                  <a:ea typeface="Calibri"/>
                  <a:cs typeface="Calibri"/>
                  <a:sym typeface="Calibri"/>
                </a:rPr>
                <a:t>MSE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18"/>
          <p:cNvGrpSpPr/>
          <p:nvPr/>
        </p:nvGrpSpPr>
        <p:grpSpPr>
          <a:xfrm>
            <a:off x="1035210" y="1627116"/>
            <a:ext cx="8057354" cy="869494"/>
            <a:chOff x="0" y="-38100"/>
            <a:chExt cx="700791" cy="134707"/>
          </a:xfrm>
        </p:grpSpPr>
        <p:sp>
          <p:nvSpPr>
            <p:cNvPr id="400" name="Google Shape;400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401" name="Google Shape;401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LSTM </a:t>
              </a:r>
              <a:r>
                <a:rPr lang="ko-KR" sz="2499" b="0" i="0" u="none" strike="noStrike" cap="none" dirty="0" err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다변량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ko-KR" sz="2499" b="0" i="0" u="none" strike="noStrike" cap="none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시계열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모델 </a:t>
              </a:r>
              <a:r>
                <a:rPr lang="ko-KR" sz="2499" b="0" i="0" u="none" strike="noStrike" cap="none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성능비교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18"/>
          <p:cNvSpPr txBox="1"/>
          <p:nvPr/>
        </p:nvSpPr>
        <p:spPr>
          <a:xfrm>
            <a:off x="1896104" y="555483"/>
            <a:ext cx="9468194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모델 평가 –시계열 예측 모델 전체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8"/>
          <p:cNvSpPr txBox="1"/>
          <p:nvPr/>
        </p:nvSpPr>
        <p:spPr>
          <a:xfrm>
            <a:off x="1028700" y="240522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p18"/>
          <p:cNvGrpSpPr/>
          <p:nvPr/>
        </p:nvGrpSpPr>
        <p:grpSpPr>
          <a:xfrm>
            <a:off x="6212564" y="2497396"/>
            <a:ext cx="2880000" cy="703009"/>
            <a:chOff x="0" y="-38100"/>
            <a:chExt cx="700791" cy="134707"/>
          </a:xfrm>
        </p:grpSpPr>
        <p:sp>
          <p:nvSpPr>
            <p:cNvPr id="405" name="Google Shape;405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06" name="Google Shape;406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algn="ctr">
                <a:buClr>
                  <a:schemeClr val="dk1"/>
                </a:buClr>
                <a:buSzPts val="2499"/>
              </a:pPr>
              <a:r>
                <a:rPr lang="en-US" altLang="ko-KR" sz="2499" dirty="0">
                  <a:latin typeface="Calibri"/>
                  <a:ea typeface="Calibri"/>
                  <a:cs typeface="Calibri"/>
                  <a:sym typeface="Calibri"/>
                </a:rPr>
                <a:t>R^2 Score</a:t>
              </a:r>
              <a:endParaRPr lang="en-US" altLang="ko-KR" dirty="0"/>
            </a:p>
          </p:txBody>
        </p:sp>
      </p:grpSp>
      <p:grpSp>
        <p:nvGrpSpPr>
          <p:cNvPr id="407" name="Google Shape;407;p18"/>
          <p:cNvGrpSpPr/>
          <p:nvPr/>
        </p:nvGrpSpPr>
        <p:grpSpPr>
          <a:xfrm>
            <a:off x="1035210" y="3089074"/>
            <a:ext cx="2012790" cy="976839"/>
            <a:chOff x="0" y="-38100"/>
            <a:chExt cx="700791" cy="134707"/>
          </a:xfrm>
        </p:grpSpPr>
        <p:sp>
          <p:nvSpPr>
            <p:cNvPr id="408" name="Google Shape;408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09" name="Google Shape;409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ko-KR" altLang="ko-KR" sz="2499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LSTM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18"/>
          <p:cNvGrpSpPr/>
          <p:nvPr/>
        </p:nvGrpSpPr>
        <p:grpSpPr>
          <a:xfrm>
            <a:off x="3207030" y="3089074"/>
            <a:ext cx="2880000" cy="976839"/>
            <a:chOff x="0" y="-38100"/>
            <a:chExt cx="700791" cy="134707"/>
          </a:xfrm>
        </p:grpSpPr>
        <p:sp>
          <p:nvSpPr>
            <p:cNvPr id="411" name="Google Shape;411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12" name="Google Shape;412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5791"/>
                </a:lnSpc>
                <a:buSzPts val="2400"/>
              </a:pPr>
              <a:r>
                <a:rPr lang="en-US" altLang="ko-KR" sz="2400" dirty="0">
                  <a:latin typeface="Calibri"/>
                  <a:ea typeface="Calibri"/>
                  <a:cs typeface="Calibri"/>
                  <a:sym typeface="Calibri"/>
                </a:rPr>
                <a:t>0.009</a:t>
              </a:r>
              <a:endParaRPr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8"/>
          <p:cNvGrpSpPr/>
          <p:nvPr/>
        </p:nvGrpSpPr>
        <p:grpSpPr>
          <a:xfrm>
            <a:off x="6212564" y="3088961"/>
            <a:ext cx="2880000" cy="976839"/>
            <a:chOff x="0" y="-38100"/>
            <a:chExt cx="700791" cy="134707"/>
          </a:xfrm>
        </p:grpSpPr>
        <p:sp>
          <p:nvSpPr>
            <p:cNvPr id="414" name="Google Shape;414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15" name="Google Shape;415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5791"/>
                </a:lnSpc>
                <a:buSzPts val="2400"/>
              </a:pPr>
              <a:r>
                <a:rPr lang="en-US" altLang="ko-KR" sz="2400" dirty="0">
                  <a:latin typeface="Calibri"/>
                  <a:ea typeface="Calibri"/>
                  <a:cs typeface="Calibri"/>
                  <a:sym typeface="Calibri"/>
                </a:rPr>
                <a:t>0.437</a:t>
              </a:r>
              <a:endParaRPr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8"/>
          <p:cNvGrpSpPr/>
          <p:nvPr/>
        </p:nvGrpSpPr>
        <p:grpSpPr>
          <a:xfrm>
            <a:off x="1071480" y="7596904"/>
            <a:ext cx="2012790" cy="703009"/>
            <a:chOff x="0" y="-38100"/>
            <a:chExt cx="700791" cy="134707"/>
          </a:xfrm>
        </p:grpSpPr>
        <p:sp>
          <p:nvSpPr>
            <p:cNvPr id="426" name="Google Shape;426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27" name="Google Shape;427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p18"/>
          <p:cNvGrpSpPr/>
          <p:nvPr/>
        </p:nvGrpSpPr>
        <p:grpSpPr>
          <a:xfrm>
            <a:off x="3243300" y="7593107"/>
            <a:ext cx="2880000" cy="703009"/>
            <a:chOff x="0" y="-38100"/>
            <a:chExt cx="700791" cy="134707"/>
          </a:xfrm>
        </p:grpSpPr>
        <p:sp>
          <p:nvSpPr>
            <p:cNvPr id="429" name="Google Shape;429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30" name="Google Shape;430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MSE</a:t>
              </a: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18"/>
          <p:cNvGrpSpPr/>
          <p:nvPr/>
        </p:nvGrpSpPr>
        <p:grpSpPr>
          <a:xfrm>
            <a:off x="1071480" y="6729551"/>
            <a:ext cx="8057354" cy="869494"/>
            <a:chOff x="0" y="-38100"/>
            <a:chExt cx="700791" cy="134707"/>
          </a:xfrm>
        </p:grpSpPr>
        <p:sp>
          <p:nvSpPr>
            <p:cNvPr id="432" name="Google Shape;432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433" name="Google Shape;433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00" dirty="0" err="1">
                  <a:solidFill>
                    <a:schemeClr val="tx1"/>
                  </a:solidFill>
                  <a:latin typeface="Calibri"/>
                  <a:ea typeface="맑은 고딕" panose="020B0503020000020004" pitchFamily="50" charset="-127"/>
                  <a:cs typeface="Calibri"/>
                  <a:sym typeface="Calibri"/>
                </a:rPr>
                <a:t>Kalman</a:t>
              </a:r>
              <a:r>
                <a:rPr lang="en-US" altLang="ko-KR" sz="2400" dirty="0">
                  <a:solidFill>
                    <a:schemeClr val="tx1"/>
                  </a:solidFill>
                  <a:latin typeface="Calibri"/>
                  <a:ea typeface="맑은 고딕" panose="020B0503020000020004" pitchFamily="50" charset="-127"/>
                  <a:cs typeface="Calibri"/>
                  <a:sym typeface="Calibri"/>
                </a:rPr>
                <a:t> Filter 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모델 </a:t>
              </a:r>
              <a:r>
                <a:rPr lang="ko-KR" sz="2499" b="0" i="0" u="none" strike="noStrike" cap="none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성능비교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18"/>
          <p:cNvGrpSpPr/>
          <p:nvPr/>
        </p:nvGrpSpPr>
        <p:grpSpPr>
          <a:xfrm>
            <a:off x="1035211" y="4802381"/>
            <a:ext cx="2012790" cy="637338"/>
            <a:chOff x="0" y="-38100"/>
            <a:chExt cx="700791" cy="134707"/>
          </a:xfrm>
        </p:grpSpPr>
        <p:sp>
          <p:nvSpPr>
            <p:cNvPr id="435" name="Google Shape;435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36" name="Google Shape;436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18"/>
          <p:cNvGrpSpPr/>
          <p:nvPr/>
        </p:nvGrpSpPr>
        <p:grpSpPr>
          <a:xfrm>
            <a:off x="1048857" y="5498296"/>
            <a:ext cx="2012790" cy="637338"/>
            <a:chOff x="0" y="-38100"/>
            <a:chExt cx="700791" cy="134707"/>
          </a:xfrm>
        </p:grpSpPr>
        <p:sp>
          <p:nvSpPr>
            <p:cNvPr id="438" name="Google Shape;438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39" name="Google Shape;439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99" dirty="0">
                  <a:latin typeface="Calibri"/>
                  <a:ea typeface="Calibri"/>
                  <a:cs typeface="Calibri"/>
                  <a:sym typeface="Calibri"/>
                </a:rPr>
                <a:t>pm25_kor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8"/>
          <p:cNvGrpSpPr/>
          <p:nvPr/>
        </p:nvGrpSpPr>
        <p:grpSpPr>
          <a:xfrm>
            <a:off x="1076150" y="6194211"/>
            <a:ext cx="2012790" cy="637338"/>
            <a:chOff x="0" y="-38100"/>
            <a:chExt cx="700791" cy="134707"/>
          </a:xfrm>
        </p:grpSpPr>
        <p:sp>
          <p:nvSpPr>
            <p:cNvPr id="444" name="Google Shape;444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45" name="Google Shape;445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99" dirty="0">
                  <a:latin typeface="Calibri"/>
                  <a:ea typeface="Calibri"/>
                  <a:cs typeface="Calibri"/>
                  <a:sym typeface="Calibri"/>
                </a:rPr>
                <a:t>pm10_kor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18"/>
          <p:cNvGrpSpPr/>
          <p:nvPr/>
        </p:nvGrpSpPr>
        <p:grpSpPr>
          <a:xfrm>
            <a:off x="1035210" y="4035298"/>
            <a:ext cx="8124589" cy="832027"/>
            <a:chOff x="0" y="-38100"/>
            <a:chExt cx="700791" cy="134707"/>
          </a:xfrm>
        </p:grpSpPr>
        <p:sp>
          <p:nvSpPr>
            <p:cNvPr id="447" name="Google Shape;447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48" name="Google Shape;448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endParaRPr sz="24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18"/>
          <p:cNvGrpSpPr/>
          <p:nvPr/>
        </p:nvGrpSpPr>
        <p:grpSpPr>
          <a:xfrm>
            <a:off x="3262590" y="4802381"/>
            <a:ext cx="2897929" cy="637338"/>
            <a:chOff x="0" y="-38100"/>
            <a:chExt cx="700791" cy="134707"/>
          </a:xfrm>
        </p:grpSpPr>
        <p:sp>
          <p:nvSpPr>
            <p:cNvPr id="450" name="Google Shape;450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51" name="Google Shape;451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579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altLang="ko-KR"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MSE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18"/>
          <p:cNvGrpSpPr/>
          <p:nvPr/>
        </p:nvGrpSpPr>
        <p:grpSpPr>
          <a:xfrm>
            <a:off x="3276236" y="5498296"/>
            <a:ext cx="2897929" cy="637338"/>
            <a:chOff x="0" y="-38100"/>
            <a:chExt cx="700791" cy="134707"/>
          </a:xfrm>
        </p:grpSpPr>
        <p:sp>
          <p:nvSpPr>
            <p:cNvPr id="453" name="Google Shape;453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54" name="Google Shape;454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5791"/>
                </a:lnSpc>
                <a:buSzPts val="2400"/>
              </a:pPr>
              <a:r>
                <a:rPr lang="en-US" altLang="ko-KR" sz="2400" dirty="0">
                  <a:latin typeface="Calibri"/>
                  <a:ea typeface="Calibri"/>
                  <a:cs typeface="Calibri"/>
                  <a:sym typeface="Calibri"/>
                </a:rPr>
                <a:t>109.006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18"/>
          <p:cNvGrpSpPr/>
          <p:nvPr/>
        </p:nvGrpSpPr>
        <p:grpSpPr>
          <a:xfrm>
            <a:off x="3303529" y="6194211"/>
            <a:ext cx="2897929" cy="637338"/>
            <a:chOff x="0" y="-38100"/>
            <a:chExt cx="700791" cy="134707"/>
          </a:xfrm>
        </p:grpSpPr>
        <p:sp>
          <p:nvSpPr>
            <p:cNvPr id="459" name="Google Shape;459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60" name="Google Shape;460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5791"/>
                </a:lnSpc>
                <a:buSzPts val="2400"/>
              </a:pPr>
              <a:r>
                <a:rPr lang="en-US" altLang="ko-KR" sz="2400" dirty="0">
                  <a:latin typeface="Calibri"/>
                  <a:ea typeface="Calibri"/>
                  <a:cs typeface="Calibri"/>
                  <a:sym typeface="Calibri"/>
                </a:rPr>
                <a:t>12.975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18"/>
          <p:cNvGrpSpPr/>
          <p:nvPr/>
        </p:nvGrpSpPr>
        <p:grpSpPr>
          <a:xfrm>
            <a:off x="6288780" y="4802381"/>
            <a:ext cx="2877274" cy="637338"/>
            <a:chOff x="0" y="-38100"/>
            <a:chExt cx="700791" cy="134707"/>
          </a:xfrm>
        </p:grpSpPr>
        <p:sp>
          <p:nvSpPr>
            <p:cNvPr id="462" name="Google Shape;462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63" name="Google Shape;463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99" dirty="0">
                  <a:latin typeface="Calibri"/>
                  <a:ea typeface="Calibri"/>
                  <a:cs typeface="Calibri"/>
                  <a:sym typeface="Calibri"/>
                </a:rPr>
                <a:t>R^2 Score</a:t>
              </a:r>
            </a:p>
          </p:txBody>
        </p:sp>
      </p:grpSp>
      <p:grpSp>
        <p:nvGrpSpPr>
          <p:cNvPr id="464" name="Google Shape;464;p18"/>
          <p:cNvGrpSpPr/>
          <p:nvPr/>
        </p:nvGrpSpPr>
        <p:grpSpPr>
          <a:xfrm>
            <a:off x="6302426" y="5498296"/>
            <a:ext cx="2877274" cy="637338"/>
            <a:chOff x="0" y="-38100"/>
            <a:chExt cx="700791" cy="134707"/>
          </a:xfrm>
        </p:grpSpPr>
        <p:sp>
          <p:nvSpPr>
            <p:cNvPr id="465" name="Google Shape;465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66" name="Google Shape;466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ko-KR"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133.524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18"/>
          <p:cNvGrpSpPr/>
          <p:nvPr/>
        </p:nvGrpSpPr>
        <p:grpSpPr>
          <a:xfrm>
            <a:off x="6329719" y="6194211"/>
            <a:ext cx="2877274" cy="637338"/>
            <a:chOff x="0" y="-38100"/>
            <a:chExt cx="700791" cy="134707"/>
          </a:xfrm>
        </p:grpSpPr>
        <p:sp>
          <p:nvSpPr>
            <p:cNvPr id="471" name="Google Shape;471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472" name="Google Shape;472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ko-KR" sz="24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4.308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3" name="Google Shape;473;p18"/>
          <p:cNvSpPr/>
          <p:nvPr/>
        </p:nvSpPr>
        <p:spPr>
          <a:xfrm>
            <a:off x="2387562" y="4299189"/>
            <a:ext cx="5682225" cy="54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ko-KR"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ARIMA </a:t>
            </a:r>
            <a:r>
              <a:rPr lang="ko-KR" sz="2499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시계열</a:t>
            </a:r>
            <a:r>
              <a:rPr lang="ko-KR"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lang="ko-KR" sz="2499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성능비교</a:t>
            </a:r>
            <a:endParaRPr sz="2499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4" name="Google Shape;474;p18"/>
          <p:cNvGrpSpPr/>
          <p:nvPr/>
        </p:nvGrpSpPr>
        <p:grpSpPr>
          <a:xfrm>
            <a:off x="1038930" y="8257562"/>
            <a:ext cx="2045340" cy="703009"/>
            <a:chOff x="0" y="-38100"/>
            <a:chExt cx="700791" cy="134707"/>
          </a:xfrm>
        </p:grpSpPr>
        <p:sp>
          <p:nvSpPr>
            <p:cNvPr id="475" name="Google Shape;475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76" name="Google Shape;476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99" dirty="0">
                  <a:latin typeface="Calibri"/>
                  <a:ea typeface="Calibri"/>
                  <a:cs typeface="Calibri"/>
                  <a:sym typeface="Calibri"/>
                </a:rPr>
                <a:t>pm25_kor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18"/>
          <p:cNvGrpSpPr/>
          <p:nvPr/>
        </p:nvGrpSpPr>
        <p:grpSpPr>
          <a:xfrm>
            <a:off x="1038930" y="8879358"/>
            <a:ext cx="2045340" cy="703009"/>
            <a:chOff x="0" y="-38100"/>
            <a:chExt cx="700791" cy="134707"/>
          </a:xfrm>
        </p:grpSpPr>
        <p:sp>
          <p:nvSpPr>
            <p:cNvPr id="478" name="Google Shape;478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79" name="Google Shape;479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99" dirty="0">
                  <a:latin typeface="Calibri"/>
                  <a:ea typeface="Calibri"/>
                  <a:cs typeface="Calibri"/>
                  <a:sym typeface="Calibri"/>
                </a:rPr>
                <a:t>pm10_kor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18"/>
          <p:cNvGrpSpPr/>
          <p:nvPr/>
        </p:nvGrpSpPr>
        <p:grpSpPr>
          <a:xfrm>
            <a:off x="3252661" y="8263183"/>
            <a:ext cx="2870637" cy="703009"/>
            <a:chOff x="0" y="-38100"/>
            <a:chExt cx="700791" cy="134707"/>
          </a:xfrm>
        </p:grpSpPr>
        <p:sp>
          <p:nvSpPr>
            <p:cNvPr id="487" name="Google Shape;487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88" name="Google Shape;488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5791"/>
                </a:lnSpc>
                <a:buSzPts val="2400"/>
              </a:pPr>
              <a:r>
                <a:rPr lang="en-US" altLang="ko-KR" sz="2400" dirty="0">
                  <a:latin typeface="Calibri"/>
                  <a:ea typeface="Calibri"/>
                  <a:cs typeface="Calibri"/>
                  <a:sym typeface="Calibri"/>
                </a:rPr>
                <a:t>63.4558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18"/>
          <p:cNvGrpSpPr/>
          <p:nvPr/>
        </p:nvGrpSpPr>
        <p:grpSpPr>
          <a:xfrm>
            <a:off x="3252661" y="8884979"/>
            <a:ext cx="2870637" cy="703009"/>
            <a:chOff x="0" y="-38100"/>
            <a:chExt cx="700791" cy="134707"/>
          </a:xfrm>
        </p:grpSpPr>
        <p:sp>
          <p:nvSpPr>
            <p:cNvPr id="490" name="Google Shape;490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491" name="Google Shape;491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5791"/>
                </a:lnSpc>
                <a:buSzPts val="2400"/>
              </a:pPr>
              <a:r>
                <a:rPr lang="en-US" altLang="ko-KR" sz="2400" dirty="0">
                  <a:latin typeface="Calibri"/>
                  <a:ea typeface="Calibri"/>
                  <a:cs typeface="Calibri"/>
                  <a:sym typeface="Calibri"/>
                </a:rPr>
                <a:t>31.0998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18"/>
          <p:cNvGrpSpPr/>
          <p:nvPr/>
        </p:nvGrpSpPr>
        <p:grpSpPr>
          <a:xfrm>
            <a:off x="6247655" y="8261797"/>
            <a:ext cx="2874923" cy="703009"/>
            <a:chOff x="0" y="-38100"/>
            <a:chExt cx="700791" cy="134707"/>
          </a:xfrm>
        </p:grpSpPr>
        <p:sp>
          <p:nvSpPr>
            <p:cNvPr id="499" name="Google Shape;499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500" name="Google Shape;500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99" dirty="0">
                  <a:latin typeface="Calibri"/>
                  <a:ea typeface="Calibri"/>
                  <a:cs typeface="Calibri"/>
                  <a:sym typeface="Calibri"/>
                </a:rPr>
                <a:t>0.9128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18"/>
          <p:cNvGrpSpPr/>
          <p:nvPr/>
        </p:nvGrpSpPr>
        <p:grpSpPr>
          <a:xfrm>
            <a:off x="6247655" y="8883593"/>
            <a:ext cx="2874923" cy="703009"/>
            <a:chOff x="0" y="-38100"/>
            <a:chExt cx="700791" cy="134707"/>
          </a:xfrm>
        </p:grpSpPr>
        <p:sp>
          <p:nvSpPr>
            <p:cNvPr id="502" name="Google Shape;502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503" name="Google Shape;503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lvl="0" algn="ctr">
                <a:lnSpc>
                  <a:spcPct val="140016"/>
                </a:lnSpc>
                <a:buSzPts val="2499"/>
              </a:pPr>
              <a:r>
                <a:rPr lang="en-US" altLang="ko-KR" sz="2499" dirty="0">
                  <a:latin typeface="Calibri"/>
                  <a:ea typeface="Calibri"/>
                  <a:cs typeface="Calibri"/>
                  <a:sym typeface="Calibri"/>
                </a:rPr>
                <a:t>0.9033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18"/>
          <p:cNvGrpSpPr/>
          <p:nvPr/>
        </p:nvGrpSpPr>
        <p:grpSpPr>
          <a:xfrm>
            <a:off x="6247655" y="7597122"/>
            <a:ext cx="2880000" cy="703009"/>
            <a:chOff x="0" y="-38100"/>
            <a:chExt cx="700791" cy="134707"/>
          </a:xfrm>
        </p:grpSpPr>
        <p:sp>
          <p:nvSpPr>
            <p:cNvPr id="511" name="Google Shape;511;p1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  <a:ln>
              <a:noFill/>
            </a:ln>
          </p:spPr>
        </p:sp>
        <p:sp>
          <p:nvSpPr>
            <p:cNvPr id="512" name="Google Shape;512;p18"/>
            <p:cNvSpPr txBox="1"/>
            <p:nvPr/>
          </p:nvSpPr>
          <p:spPr>
            <a:xfrm>
              <a:off x="0" y="-38100"/>
              <a:ext cx="700791" cy="1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b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R^2 </a:t>
              </a:r>
              <a:r>
                <a:rPr lang="ko-KR" sz="2499" b="0" i="0" u="none" strike="noStrike" cap="none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Score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18"/>
          <p:cNvGrpSpPr/>
          <p:nvPr/>
        </p:nvGrpSpPr>
        <p:grpSpPr>
          <a:xfrm>
            <a:off x="9422138" y="3088961"/>
            <a:ext cx="7883237" cy="4998481"/>
            <a:chOff x="-167" y="27360"/>
            <a:chExt cx="701978" cy="583376"/>
          </a:xfrm>
        </p:grpSpPr>
        <p:sp>
          <p:nvSpPr>
            <p:cNvPr id="514" name="Google Shape;514;p18"/>
            <p:cNvSpPr/>
            <p:nvPr/>
          </p:nvSpPr>
          <p:spPr>
            <a:xfrm>
              <a:off x="1020" y="2736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 extrusionOk="0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515" name="Google Shape;515;p18"/>
            <p:cNvSpPr txBox="1"/>
            <p:nvPr/>
          </p:nvSpPr>
          <p:spPr>
            <a:xfrm>
              <a:off x="-167" y="44066"/>
              <a:ext cx="700791" cy="525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altLang="ko-KR" sz="2499" dirty="0"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가지 모델 간 MSE / R^2 </a:t>
              </a:r>
              <a:r>
                <a:rPr lang="ko-KR" sz="2499" b="0" i="0" u="none" strike="noStrike" cap="none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Score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비교</a:t>
              </a: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algn="ctr">
                <a:buSzPts val="2499"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MSE </a:t>
              </a:r>
              <a:r>
                <a:rPr lang="ko-KR" sz="2499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LSTM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&gt;</a:t>
              </a:r>
              <a:r>
                <a:rPr lang="en-US" altLang="ko-KR" sz="2499" dirty="0" err="1">
                  <a:latin typeface="Calibri"/>
                  <a:ea typeface="Calibri"/>
                  <a:cs typeface="Calibri"/>
                  <a:sym typeface="Calibri"/>
                </a:rPr>
                <a:t>Kalman</a:t>
              </a:r>
              <a:r>
                <a:rPr lang="en-US" altLang="ko-KR" sz="2499" dirty="0">
                  <a:latin typeface="Calibri"/>
                  <a:ea typeface="Calibri"/>
                  <a:cs typeface="Calibri"/>
                  <a:sym typeface="Calibri"/>
                </a:rPr>
                <a:t> Filter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&gt;ARIMA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lvl="0" algn="ctr">
                <a:buSzPts val="2499"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R^2 </a:t>
              </a:r>
              <a:r>
                <a:rPr lang="ko-KR" sz="2499" b="0" i="0" u="none" strike="noStrike" cap="none" dirty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Score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sz="2499" dirty="0" err="1">
                  <a:latin typeface="Calibri"/>
                  <a:ea typeface="Calibri"/>
                  <a:cs typeface="Calibri"/>
                  <a:sym typeface="Calibri"/>
                </a:rPr>
                <a:t>Kalman</a:t>
              </a:r>
              <a:r>
                <a:rPr lang="en-US" altLang="ko-KR" sz="2499" dirty="0">
                  <a:latin typeface="Calibri"/>
                  <a:ea typeface="Calibri"/>
                  <a:cs typeface="Calibri"/>
                  <a:sym typeface="Calibri"/>
                </a:rPr>
                <a:t> Filter </a:t>
              </a:r>
              <a:r>
                <a:rPr lang="ko-KR" altLang="ko-KR" sz="2499" dirty="0">
                  <a:latin typeface="Calibri"/>
                  <a:ea typeface="Calibri"/>
                  <a:cs typeface="Calibri"/>
                  <a:sym typeface="Calibri"/>
                </a:rPr>
                <a:t>&gt; </a:t>
              </a:r>
              <a:r>
                <a:rPr lang="ko-KR" sz="2499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LSTM</a:t>
              </a: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&gt;ARIMA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endParaRPr sz="2499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MSE 가 높</a:t>
              </a:r>
              <a:r>
                <a:rPr lang="ko-KR" altLang="en-US" sz="2499" dirty="0">
                  <a:latin typeface="Calibri"/>
                  <a:ea typeface="Calibri"/>
                  <a:cs typeface="Calibri"/>
                  <a:sym typeface="Calibri"/>
                </a:rPr>
                <a:t>고 </a:t>
              </a:r>
              <a:r>
                <a:rPr lang="ko-KR" altLang="en-US" sz="2499" dirty="0" err="1">
                  <a:latin typeface="Calibri"/>
                  <a:ea typeface="Calibri"/>
                  <a:cs typeface="Calibri"/>
                  <a:sym typeface="Calibri"/>
                </a:rPr>
                <a:t>다변량</a:t>
              </a:r>
              <a:r>
                <a:rPr lang="ko-KR" altLang="en-US" sz="2499" dirty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ko-KR" altLang="en-US" sz="2499" dirty="0" smtClean="0">
                  <a:latin typeface="Calibri"/>
                  <a:ea typeface="Calibri"/>
                  <a:cs typeface="Calibri"/>
                  <a:sym typeface="Calibri"/>
                </a:rPr>
                <a:t>요인과 복잡한모델에 </a:t>
              </a:r>
              <a:endParaRPr lang="en-US" altLang="ko-KR" sz="2499" dirty="0" smtClean="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altLang="en-US" sz="2499" dirty="0" smtClean="0">
                  <a:latin typeface="Calibri"/>
                  <a:ea typeface="Calibri"/>
                  <a:cs typeface="Calibri"/>
                  <a:sym typeface="Calibri"/>
                </a:rPr>
                <a:t>적합한</a:t>
              </a:r>
              <a:r>
                <a:rPr lang="ko-KR" sz="2499" b="0" i="0" u="none" strike="noStrike" cap="none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ko-KR" sz="2499" b="0" i="0" u="none" strike="noStrike" cap="none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LSTM 모델</a:t>
              </a:r>
              <a:r>
                <a:rPr lang="ko-KR" sz="2499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의</a:t>
              </a:r>
              <a:r>
                <a:rPr lang="ko-KR" sz="2499" b="0" i="0" u="none" strike="noStrike" cap="none" dirty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성능이 가장 </a:t>
              </a:r>
              <a:r>
                <a:rPr lang="ko-KR" sz="2499" b="0" i="0" u="none" strike="noStrike" cap="none" dirty="0" smtClean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좋음</a:t>
              </a:r>
              <a:endParaRPr sz="2499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2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0;p19">
            <a:extLst>
              <a:ext uri="{FF2B5EF4-FFF2-40B4-BE49-F238E27FC236}">
                <a16:creationId xmlns:a16="http://schemas.microsoft.com/office/drawing/2014/main" id="{2420C865-1DB3-0559-3C4B-F25582E6B22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3" name="Google Shape;521;p19">
            <a:extLst>
              <a:ext uri="{FF2B5EF4-FFF2-40B4-BE49-F238E27FC236}">
                <a16:creationId xmlns:a16="http://schemas.microsoft.com/office/drawing/2014/main" id="{684D500F-6663-377B-667E-A08A651FF229}"/>
              </a:ext>
            </a:extLst>
          </p:cNvPr>
          <p:cNvCxnSpPr/>
          <p:nvPr/>
        </p:nvCxnSpPr>
        <p:spPr>
          <a:xfrm>
            <a:off x="1028700" y="1726271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522;p19">
            <a:extLst>
              <a:ext uri="{FF2B5EF4-FFF2-40B4-BE49-F238E27FC236}">
                <a16:creationId xmlns:a16="http://schemas.microsoft.com/office/drawing/2014/main" id="{C5EF9407-BC0B-DD86-7E1B-A6B1C3DB1F3F}"/>
              </a:ext>
            </a:extLst>
          </p:cNvPr>
          <p:cNvSpPr txBox="1"/>
          <p:nvPr/>
        </p:nvSpPr>
        <p:spPr>
          <a:xfrm>
            <a:off x="1896104" y="572181"/>
            <a:ext cx="546596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웹 구조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23;p19">
            <a:extLst>
              <a:ext uri="{FF2B5EF4-FFF2-40B4-BE49-F238E27FC236}">
                <a16:creationId xmlns:a16="http://schemas.microsoft.com/office/drawing/2014/main" id="{15C90561-9EAF-6E0A-08F7-8273C601970A}"/>
              </a:ext>
            </a:extLst>
          </p:cNvPr>
          <p:cNvSpPr txBox="1"/>
          <p:nvPr/>
        </p:nvSpPr>
        <p:spPr>
          <a:xfrm>
            <a:off x="1028700" y="257220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15" y="2054868"/>
            <a:ext cx="9651169" cy="787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9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sp>
        <p:nvSpPr>
          <p:cNvPr id="856" name="Google Shape;856;p37"/>
          <p:cNvSpPr txBox="1"/>
          <p:nvPr/>
        </p:nvSpPr>
        <p:spPr>
          <a:xfrm>
            <a:off x="1815153" y="231410"/>
            <a:ext cx="5465963" cy="83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웹 서비스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7"/>
          <p:cNvSpPr txBox="1"/>
          <p:nvPr/>
        </p:nvSpPr>
        <p:spPr>
          <a:xfrm>
            <a:off x="947749" y="-83551"/>
            <a:ext cx="718069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cs typeface="Calibri"/>
                <a:sym typeface="Calibri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" name="Google Shape;843;p36">
            <a:extLst>
              <a:ext uri="{FF2B5EF4-FFF2-40B4-BE49-F238E27FC236}">
                <a16:creationId xmlns:a16="http://schemas.microsoft.com/office/drawing/2014/main" id="{490FB3AE-F1B0-8428-A231-D05E5683C1C9}"/>
              </a:ext>
            </a:extLst>
          </p:cNvPr>
          <p:cNvCxnSpPr/>
          <p:nvPr/>
        </p:nvCxnSpPr>
        <p:spPr>
          <a:xfrm>
            <a:off x="999968" y="1312718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49" y="1493252"/>
            <a:ext cx="16324384" cy="868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14" y="0"/>
            <a:ext cx="934297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549" name="Google Shape;549;p21"/>
          <p:cNvCxnSpPr/>
          <p:nvPr/>
        </p:nvCxnSpPr>
        <p:spPr>
          <a:xfrm>
            <a:off x="1028700" y="14097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0" name="Google Shape;550;p21"/>
          <p:cNvSpPr txBox="1"/>
          <p:nvPr/>
        </p:nvSpPr>
        <p:spPr>
          <a:xfrm>
            <a:off x="1896104" y="408059"/>
            <a:ext cx="5465963" cy="829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웹 구현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1"/>
          <p:cNvSpPr txBox="1"/>
          <p:nvPr/>
        </p:nvSpPr>
        <p:spPr>
          <a:xfrm>
            <a:off x="1028700" y="46206"/>
            <a:ext cx="718069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76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fine_du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9168" y="1597748"/>
            <a:ext cx="14864863" cy="85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3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579" name="Google Shape;579;p23"/>
          <p:cNvCxnSpPr/>
          <p:nvPr/>
        </p:nvCxnSpPr>
        <p:spPr>
          <a:xfrm>
            <a:off x="1028700" y="6142368"/>
            <a:ext cx="9526504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0" name="Google Shape;580;p23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581" name="Google Shape;581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" name="Google Shape;583;p23"/>
          <p:cNvGrpSpPr/>
          <p:nvPr/>
        </p:nvGrpSpPr>
        <p:grpSpPr>
          <a:xfrm>
            <a:off x="13765373" y="4430188"/>
            <a:ext cx="2873053" cy="4079800"/>
            <a:chOff x="0" y="-38100"/>
            <a:chExt cx="756689" cy="1074515"/>
          </a:xfrm>
        </p:grpSpPr>
        <p:sp>
          <p:nvSpPr>
            <p:cNvPr id="584" name="Google Shape;584;p23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 extrusionOk="0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585" name="Google Shape;585;p23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" name="Google Shape;586;p23"/>
          <p:cNvGrpSpPr/>
          <p:nvPr/>
        </p:nvGrpSpPr>
        <p:grpSpPr>
          <a:xfrm>
            <a:off x="15201900" y="7056239"/>
            <a:ext cx="3086100" cy="3230761"/>
            <a:chOff x="0" y="-38100"/>
            <a:chExt cx="812800" cy="850900"/>
          </a:xfrm>
        </p:grpSpPr>
        <p:sp>
          <p:nvSpPr>
            <p:cNvPr id="587" name="Google Shape;587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</p:sp>
        <p:sp>
          <p:nvSpPr>
            <p:cNvPr id="588" name="Google Shape;588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23"/>
          <p:cNvSpPr/>
          <p:nvPr/>
        </p:nvSpPr>
        <p:spPr>
          <a:xfrm>
            <a:off x="1539147" y="1300137"/>
            <a:ext cx="617442" cy="1095462"/>
          </a:xfrm>
          <a:custGeom>
            <a:avLst/>
            <a:gdLst/>
            <a:ahLst/>
            <a:cxnLst/>
            <a:rect l="l" t="t" r="r" b="b"/>
            <a:pathLst>
              <a:path w="617442" h="1095462" extrusionOk="0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0" name="Google Shape;590;p23"/>
          <p:cNvSpPr txBox="1"/>
          <p:nvPr/>
        </p:nvSpPr>
        <p:spPr>
          <a:xfrm>
            <a:off x="1028700" y="2711013"/>
            <a:ext cx="11391901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-KR" sz="8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Text Mining</a:t>
            </a:r>
            <a:r>
              <a:rPr lang="ko-KR" sz="8000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기반 </a:t>
            </a:r>
            <a:endParaRPr sz="8000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-KR" sz="8000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서울 관광지 리뷰 분석</a:t>
            </a:r>
            <a:endParaRPr sz="6000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3"/>
          <p:cNvSpPr txBox="1"/>
          <p:nvPr/>
        </p:nvSpPr>
        <p:spPr>
          <a:xfrm>
            <a:off x="1032711" y="6616516"/>
            <a:ext cx="840040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5"/>
              </a:lnSpc>
              <a:buSzPts val="3797"/>
            </a:pPr>
            <a:r>
              <a:rPr lang="ko-KR" altLang="en-US" sz="4000" b="1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여행 관광지 추천 </a:t>
            </a:r>
            <a:r>
              <a:rPr lang="en-US" altLang="ko-KR" sz="4000" b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lang="ko-KR" altLang="en-US" sz="4000" b="1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601" name="Google Shape;601;p24"/>
          <p:cNvCxnSpPr/>
          <p:nvPr/>
        </p:nvCxnSpPr>
        <p:spPr>
          <a:xfrm>
            <a:off x="1028700" y="2532386"/>
            <a:ext cx="11553007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2" name="Google Shape;602;p24"/>
          <p:cNvSpPr txBox="1"/>
          <p:nvPr/>
        </p:nvSpPr>
        <p:spPr>
          <a:xfrm>
            <a:off x="1028700" y="1134164"/>
            <a:ext cx="9284162" cy="105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76"/>
              <a:buFont typeface="Arial"/>
              <a:buNone/>
            </a:pPr>
            <a:r>
              <a:rPr lang="ko-KR" sz="58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4"/>
          <p:cNvSpPr txBox="1"/>
          <p:nvPr/>
        </p:nvSpPr>
        <p:spPr>
          <a:xfrm>
            <a:off x="1926539" y="3429697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4"/>
          <p:cNvSpPr txBox="1"/>
          <p:nvPr/>
        </p:nvSpPr>
        <p:spPr>
          <a:xfrm>
            <a:off x="1926539" y="4586235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데이터 수집 방법</a:t>
            </a:r>
            <a:endParaRPr sz="29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24"/>
          <p:cNvSpPr txBox="1"/>
          <p:nvPr/>
        </p:nvSpPr>
        <p:spPr>
          <a:xfrm>
            <a:off x="8044018" y="3429697"/>
            <a:ext cx="4537689" cy="64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0"/>
              </a:lnSpc>
              <a:buSzPts val="2976"/>
            </a:pPr>
            <a:r>
              <a:rPr lang="ko-KR" altLang="en-US" sz="2976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분석 방법론</a:t>
            </a:r>
            <a:endParaRPr lang="ko-KR" altLang="en-US" sz="2976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4"/>
          <p:cNvSpPr txBox="1"/>
          <p:nvPr/>
        </p:nvSpPr>
        <p:spPr>
          <a:xfrm>
            <a:off x="1926539" y="5742368"/>
            <a:ext cx="45376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sz="29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데이터 전처리 과정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4"/>
          <p:cNvSpPr txBox="1"/>
          <p:nvPr/>
        </p:nvSpPr>
        <p:spPr>
          <a:xfrm>
            <a:off x="8044018" y="4585829"/>
            <a:ext cx="4537689" cy="64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20"/>
              </a:lnSpc>
              <a:buSzPts val="2976"/>
            </a:pPr>
            <a:r>
              <a:rPr lang="ko-KR" altLang="en-US" sz="2976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지도</a:t>
            </a:r>
            <a:endParaRPr lang="ko-KR" altLang="en-US" sz="2976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8044017" y="5741961"/>
            <a:ext cx="4537689" cy="64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6"/>
              <a:buFont typeface="Arial"/>
              <a:buNone/>
            </a:pPr>
            <a:r>
              <a:rPr lang="ko-KR" altLang="en-US" sz="2976" dirty="0" smtClean="0">
                <a:solidFill>
                  <a:srgbClr val="373737"/>
                </a:solidFill>
                <a:latin typeface="Calibri"/>
                <a:cs typeface="Calibri"/>
                <a:sym typeface="Calibri"/>
              </a:rPr>
              <a:t>웹 서비스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1" name="Google Shape;611;p24"/>
          <p:cNvGrpSpPr/>
          <p:nvPr/>
        </p:nvGrpSpPr>
        <p:grpSpPr>
          <a:xfrm>
            <a:off x="13267507" y="-144661"/>
            <a:ext cx="5020493" cy="10431661"/>
            <a:chOff x="0" y="-38100"/>
            <a:chExt cx="1322270" cy="2747433"/>
          </a:xfrm>
        </p:grpSpPr>
        <p:sp>
          <p:nvSpPr>
            <p:cNvPr id="612" name="Google Shape;612;p2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 extrusionOk="0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  <a:ln>
              <a:noFill/>
            </a:ln>
          </p:spPr>
        </p:sp>
        <p:sp>
          <p:nvSpPr>
            <p:cNvPr id="613" name="Google Shape;613;p24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4" name="Google Shape;614;p24"/>
          <p:cNvGrpSpPr/>
          <p:nvPr/>
        </p:nvGrpSpPr>
        <p:grpSpPr>
          <a:xfrm>
            <a:off x="1028700" y="3218785"/>
            <a:ext cx="678786" cy="794033"/>
            <a:chOff x="0" y="-47625"/>
            <a:chExt cx="178775" cy="209128"/>
          </a:xfrm>
        </p:grpSpPr>
        <p:sp>
          <p:nvSpPr>
            <p:cNvPr id="615" name="Google Shape;615;p24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0" name="Google Shape;620;p24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621" name="Google Shape;621;p24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24"/>
          <p:cNvGrpSpPr/>
          <p:nvPr/>
        </p:nvGrpSpPr>
        <p:grpSpPr>
          <a:xfrm>
            <a:off x="7146179" y="3218785"/>
            <a:ext cx="678786" cy="794033"/>
            <a:chOff x="0" y="-47625"/>
            <a:chExt cx="178775" cy="209128"/>
          </a:xfrm>
        </p:grpSpPr>
        <p:sp>
          <p:nvSpPr>
            <p:cNvPr id="624" name="Google Shape;624;p24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1" dirty="0">
                  <a:solidFill>
                    <a:srgbClr val="FFFFFF"/>
                  </a:solidFill>
                  <a:latin typeface="Calibri"/>
                  <a:cs typeface="Calibri"/>
                  <a:sym typeface="Calibri"/>
                </a:rPr>
                <a:t>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24"/>
          <p:cNvGrpSpPr/>
          <p:nvPr/>
        </p:nvGrpSpPr>
        <p:grpSpPr>
          <a:xfrm>
            <a:off x="1028700" y="5531456"/>
            <a:ext cx="678786" cy="794033"/>
            <a:chOff x="0" y="-47625"/>
            <a:chExt cx="178775" cy="209128"/>
          </a:xfrm>
        </p:grpSpPr>
        <p:sp>
          <p:nvSpPr>
            <p:cNvPr id="627" name="Google Shape;627;p24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ko-KR" sz="24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24"/>
          <p:cNvGrpSpPr/>
          <p:nvPr/>
        </p:nvGrpSpPr>
        <p:grpSpPr>
          <a:xfrm>
            <a:off x="7146179" y="4374917"/>
            <a:ext cx="678786" cy="794033"/>
            <a:chOff x="0" y="-47625"/>
            <a:chExt cx="178775" cy="209128"/>
          </a:xfrm>
        </p:grpSpPr>
        <p:sp>
          <p:nvSpPr>
            <p:cNvPr id="630" name="Google Shape;630;p24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1" dirty="0">
                  <a:solidFill>
                    <a:srgbClr val="FFFFFF"/>
                  </a:solidFill>
                  <a:latin typeface="Calibri"/>
                  <a:cs typeface="Calibri"/>
                  <a:sym typeface="Calibri"/>
                </a:rPr>
                <a:t>5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2" name="Google Shape;632;p24"/>
          <p:cNvGrpSpPr/>
          <p:nvPr/>
        </p:nvGrpSpPr>
        <p:grpSpPr>
          <a:xfrm>
            <a:off x="7146178" y="5531049"/>
            <a:ext cx="678786" cy="794033"/>
            <a:chOff x="0" y="-47625"/>
            <a:chExt cx="178775" cy="209128"/>
          </a:xfrm>
        </p:grpSpPr>
        <p:sp>
          <p:nvSpPr>
            <p:cNvPr id="633" name="Google Shape;633;p24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 extrusionOk="0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/>
                <a:buNone/>
              </a:pPr>
              <a:r>
                <a:rPr lang="en-US" sz="2499" b="1" dirty="0">
                  <a:solidFill>
                    <a:srgbClr val="FFFFFF"/>
                  </a:solidFill>
                  <a:latin typeface="Calibri"/>
                  <a:cs typeface="Calibri"/>
                  <a:sym typeface="Calibri"/>
                </a:rPr>
                <a:t>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643" name="Google Shape;643;p25"/>
          <p:cNvCxnSpPr/>
          <p:nvPr/>
        </p:nvCxnSpPr>
        <p:spPr>
          <a:xfrm rot="10800000" flipH="1">
            <a:off x="1028700" y="1954826"/>
            <a:ext cx="8805446" cy="9525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4" name="Google Shape;644;p25"/>
          <p:cNvSpPr txBox="1"/>
          <p:nvPr/>
        </p:nvSpPr>
        <p:spPr>
          <a:xfrm>
            <a:off x="1896104" y="810261"/>
            <a:ext cx="5465963" cy="83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5"/>
          <p:cNvSpPr txBox="1"/>
          <p:nvPr/>
        </p:nvSpPr>
        <p:spPr>
          <a:xfrm>
            <a:off x="1028700" y="495300"/>
            <a:ext cx="718069" cy="125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5"/>
          <p:cNvSpPr txBox="1"/>
          <p:nvPr/>
        </p:nvSpPr>
        <p:spPr>
          <a:xfrm>
            <a:off x="1028700" y="2749211"/>
            <a:ext cx="15943847" cy="718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61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 dirty="0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lang="en-US" altLang="ko-KR" sz="4000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61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	    </a:t>
            </a:r>
            <a:r>
              <a:rPr lang="ko-KR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서울 관광지에 대한 </a:t>
            </a:r>
            <a:r>
              <a:rPr lang="ko-KR" sz="4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리뷰 분석</a:t>
            </a:r>
            <a:r>
              <a:rPr lang="ko-KR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을 통해  </a:t>
            </a:r>
            <a:endParaRPr lang="en-US" altLang="ko-KR" sz="4000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61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lang="ko-KR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관광지의  특성을 알아보고</a:t>
            </a:r>
            <a:r>
              <a:rPr lang="en-US" altLang="ko-KR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00" b="0" i="0" u="none" strike="noStrike" cap="none" dirty="0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관광객들에게 정보 제공</a:t>
            </a:r>
            <a:endParaRPr sz="4000" b="0" i="0" u="none" strike="noStrike" cap="none" dirty="0" smtClean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61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 smtClean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61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 smtClean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7">
              <a:lnSpc>
                <a:spcPct val="146175"/>
              </a:lnSpc>
              <a:buSzPts val="4000"/>
            </a:pPr>
            <a:r>
              <a:rPr lang="en-US" altLang="ko-KR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	    </a:t>
            </a:r>
            <a:r>
              <a:rPr lang="ko-KR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방문객들이 가장 </a:t>
            </a:r>
            <a:r>
              <a:rPr lang="ko-KR" sz="4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긍정적</a:t>
            </a:r>
            <a:r>
              <a:rPr lang="ko-KR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으로 평가하는 요소는 무엇인가?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2">
              <a:lnSpc>
                <a:spcPct val="146175"/>
              </a:lnSpc>
              <a:buSzPts val="4000"/>
            </a:pPr>
            <a:r>
              <a:rPr lang="en-US" altLang="ko-KR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ko-KR" altLang="en-US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   어떤 관광지가 </a:t>
            </a:r>
            <a:r>
              <a:rPr lang="ko-KR" altLang="en-US" sz="4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r>
              <a:rPr lang="ko-KR" altLang="en-US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이 필요한가</a:t>
            </a:r>
            <a:r>
              <a:rPr lang="en-US" altLang="ko-KR" sz="4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ko-KR" alt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61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ko-KR" altLang="en-US" sz="4000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655;p26"/>
          <p:cNvGrpSpPr/>
          <p:nvPr/>
        </p:nvGrpSpPr>
        <p:grpSpPr>
          <a:xfrm>
            <a:off x="1028700" y="2401083"/>
            <a:ext cx="2763598" cy="935694"/>
            <a:chOff x="0" y="-57150"/>
            <a:chExt cx="727861" cy="246438"/>
          </a:xfrm>
        </p:grpSpPr>
        <p:sp>
          <p:nvSpPr>
            <p:cNvPr id="8" name="Google Shape;656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57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altLang="en-US" sz="2999" b="1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목표</a:t>
              </a:r>
              <a:endParaRPr sz="2999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655;p26"/>
          <p:cNvGrpSpPr/>
          <p:nvPr/>
        </p:nvGrpSpPr>
        <p:grpSpPr>
          <a:xfrm>
            <a:off x="1028700" y="5876194"/>
            <a:ext cx="2763598" cy="935694"/>
            <a:chOff x="0" y="-57150"/>
            <a:chExt cx="727861" cy="246438"/>
          </a:xfrm>
        </p:grpSpPr>
        <p:sp>
          <p:nvSpPr>
            <p:cNvPr id="11" name="Google Shape;656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57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altLang="en-US" sz="2999" b="1" dirty="0" err="1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주요질문</a:t>
              </a:r>
              <a:endParaRPr sz="2999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48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651" name="Google Shape;651;p26"/>
          <p:cNvCxnSpPr/>
          <p:nvPr/>
        </p:nvCxnSpPr>
        <p:spPr>
          <a:xfrm>
            <a:off x="685800" y="1866900"/>
            <a:ext cx="8953500" cy="66024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3" name="Google Shape;653;p26"/>
          <p:cNvSpPr txBox="1"/>
          <p:nvPr/>
        </p:nvSpPr>
        <p:spPr>
          <a:xfrm>
            <a:off x="1553204" y="643303"/>
            <a:ext cx="546596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데이터 수집 방법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26"/>
          <p:cNvSpPr txBox="1"/>
          <p:nvPr/>
        </p:nvSpPr>
        <p:spPr>
          <a:xfrm>
            <a:off x="685800" y="328342"/>
            <a:ext cx="718069" cy="138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26"/>
          <p:cNvGrpSpPr/>
          <p:nvPr/>
        </p:nvGrpSpPr>
        <p:grpSpPr>
          <a:xfrm>
            <a:off x="1028700" y="2114475"/>
            <a:ext cx="2763598" cy="935694"/>
            <a:chOff x="0" y="-57150"/>
            <a:chExt cx="727861" cy="246438"/>
          </a:xfrm>
        </p:grpSpPr>
        <p:sp>
          <p:nvSpPr>
            <p:cNvPr id="656" name="Google Shape;656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sz="29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출처</a:t>
              </a:r>
              <a:endParaRPr sz="2999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26"/>
          <p:cNvGrpSpPr/>
          <p:nvPr/>
        </p:nvGrpSpPr>
        <p:grpSpPr>
          <a:xfrm>
            <a:off x="1000626" y="4088309"/>
            <a:ext cx="2763598" cy="935694"/>
            <a:chOff x="0" y="-57150"/>
            <a:chExt cx="727861" cy="246438"/>
          </a:xfrm>
        </p:grpSpPr>
        <p:sp>
          <p:nvSpPr>
            <p:cNvPr id="659" name="Google Shape;659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sz="2999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데이터 유형</a:t>
              </a:r>
              <a:endParaRPr sz="2999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26"/>
          <p:cNvGrpSpPr/>
          <p:nvPr/>
        </p:nvGrpSpPr>
        <p:grpSpPr>
          <a:xfrm>
            <a:off x="1000626" y="6520163"/>
            <a:ext cx="2763598" cy="935694"/>
            <a:chOff x="0" y="-57150"/>
            <a:chExt cx="727861" cy="246438"/>
          </a:xfrm>
        </p:grpSpPr>
        <p:sp>
          <p:nvSpPr>
            <p:cNvPr id="662" name="Google Shape;662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sz="29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도구</a:t>
              </a:r>
              <a:endParaRPr sz="2999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26"/>
          <p:cNvSpPr txBox="1"/>
          <p:nvPr/>
        </p:nvSpPr>
        <p:spPr>
          <a:xfrm>
            <a:off x="1000626" y="3220467"/>
            <a:ext cx="12230357" cy="55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lang="ko-KR" sz="30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네이버 플레이스 리뷰(NAVER), 서울 관광지 정보</a:t>
            </a:r>
            <a:endParaRPr sz="30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26"/>
          <p:cNvSpPr txBox="1"/>
          <p:nvPr/>
        </p:nvSpPr>
        <p:spPr>
          <a:xfrm>
            <a:off x="1000626" y="5361193"/>
            <a:ext cx="15278100" cy="55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lang="ko-KR" sz="3076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텍스트 리뷰</a:t>
            </a:r>
            <a:r>
              <a:rPr lang="ko-KR" sz="30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, 방문 횟수, 방문 날짜, 작성자 정보 , </a:t>
            </a:r>
            <a:r>
              <a:rPr lang="ko-KR" sz="3076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관광지</a:t>
            </a:r>
            <a:r>
              <a:rPr lang="ko-KR" sz="30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, 영업시간, 평점 , 위치, 하루 방문자 수</a:t>
            </a:r>
            <a:endParaRPr sz="3076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26"/>
          <p:cNvSpPr txBox="1"/>
          <p:nvPr/>
        </p:nvSpPr>
        <p:spPr>
          <a:xfrm>
            <a:off x="1044834" y="7680201"/>
            <a:ext cx="16252566" cy="165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lang="ko-KR" sz="3076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BeautifulSoup</a:t>
            </a:r>
            <a:r>
              <a:rPr lang="ko-KR" sz="30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:  HTML 및 XML 문서에서 데이터를 추출하는 </a:t>
            </a:r>
            <a:r>
              <a:rPr lang="ko-KR" sz="3076" b="0" i="0" u="none" strike="noStrike" cap="none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ko-KR" sz="30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라이브러리로 사용.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lang="ko-KR" sz="3076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Selenium</a:t>
            </a:r>
            <a:r>
              <a:rPr lang="ko-KR" sz="30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:  웹 브라우저를 자동으로 제어하여 동적 웹 페이지 데이터를 수집.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r>
              <a:rPr lang="ko-KR" sz="3076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Chrome</a:t>
            </a:r>
            <a:r>
              <a:rPr lang="ko-KR" sz="3076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076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WebDriver</a:t>
            </a:r>
            <a:r>
              <a:rPr lang="ko-KR" sz="30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ko-KR" sz="3076" b="0" i="0" u="none" strike="noStrike" cap="none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Selenium과</a:t>
            </a:r>
            <a:r>
              <a:rPr lang="ko-KR" sz="30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함께 Google </a:t>
            </a:r>
            <a:r>
              <a:rPr lang="ko-KR" sz="3076" b="0" i="0" u="none" strike="noStrike" cap="none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Chrome</a:t>
            </a:r>
            <a:r>
              <a:rPr lang="ko-KR" sz="30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브라우저를 자동으로 제어하는 데 사용.</a:t>
            </a:r>
            <a:endParaRPr sz="3076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7" name="Google Shape;66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9800" y="3220467"/>
            <a:ext cx="2021920" cy="551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64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grpSp>
        <p:nvGrpSpPr>
          <p:cNvPr id="673" name="Google Shape;673;p27"/>
          <p:cNvGrpSpPr/>
          <p:nvPr/>
        </p:nvGrpSpPr>
        <p:grpSpPr>
          <a:xfrm>
            <a:off x="761999" y="1669412"/>
            <a:ext cx="396259" cy="385059"/>
            <a:chOff x="0" y="0"/>
            <a:chExt cx="812800" cy="812800"/>
          </a:xfrm>
        </p:grpSpPr>
        <p:sp>
          <p:nvSpPr>
            <p:cNvPr id="674" name="Google Shape;674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Google Shape;676;p27"/>
          <p:cNvSpPr txBox="1"/>
          <p:nvPr/>
        </p:nvSpPr>
        <p:spPr>
          <a:xfrm>
            <a:off x="5467737" y="1856135"/>
            <a:ext cx="306610" cy="32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94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7"/>
          <p:cNvSpPr txBox="1"/>
          <p:nvPr/>
        </p:nvSpPr>
        <p:spPr>
          <a:xfrm>
            <a:off x="1593746" y="361190"/>
            <a:ext cx="546596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데이터 수집 방법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27"/>
          <p:cNvSpPr txBox="1"/>
          <p:nvPr/>
        </p:nvSpPr>
        <p:spPr>
          <a:xfrm>
            <a:off x="685800" y="114300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7"/>
          <p:cNvSpPr txBox="1"/>
          <p:nvPr/>
        </p:nvSpPr>
        <p:spPr>
          <a:xfrm>
            <a:off x="1229245" y="1562099"/>
            <a:ext cx="1191232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네이버 </a:t>
            </a:r>
            <a:r>
              <a:rPr lang="ko-KR" sz="2800" b="0" i="0" u="none" strike="noStrike" cap="none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플레이스</a:t>
            </a:r>
            <a: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리뷰 페이지 </a:t>
            </a:r>
            <a:r>
              <a:rPr lang="ko-KR" sz="2800" b="1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Crawling</a:t>
            </a:r>
            <a: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실행 </a:t>
            </a:r>
            <a:r>
              <a:rPr lang="ko-KR" altLang="en-US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수집</a:t>
            </a:r>
            <a:r>
              <a:rPr lang="en-US" alt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엑셀파일로 저장</a:t>
            </a:r>
            <a:endParaRPr sz="2800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0" name="Google Shape;68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799" y="2426677"/>
            <a:ext cx="15914077" cy="75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63400" y="2426676"/>
            <a:ext cx="5539154" cy="75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6926" y="2426677"/>
            <a:ext cx="5606474" cy="75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sp>
        <p:nvSpPr>
          <p:cNvPr id="171" name="Google Shape;171;p4"/>
          <p:cNvSpPr txBox="1"/>
          <p:nvPr/>
        </p:nvSpPr>
        <p:spPr>
          <a:xfrm>
            <a:off x="1066800" y="342900"/>
            <a:ext cx="4726385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15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sz="4400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509138" y="-83596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1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550984" y="1701012"/>
            <a:ext cx="16646768" cy="162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9"/>
              </a:lnSpc>
              <a:buSzPts val="3076"/>
            </a:pPr>
            <a:r>
              <a:rPr lang="ko-KR" sz="3076" b="0" i="0" u="none" strike="noStrike" cap="none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팬데믹</a:t>
            </a:r>
            <a:r>
              <a:rPr lang="ko-KR" sz="3076" b="0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(COVID-19) 기간</a:t>
            </a:r>
            <a:r>
              <a:rPr lang="en-US" altLang="ko-KR" sz="3076" b="0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076" b="0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동안 </a:t>
            </a:r>
            <a:r>
              <a:rPr lang="ko-KR" altLang="en-US" sz="3076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영화</a:t>
            </a:r>
            <a:r>
              <a:rPr lang="ko-KR" altLang="en-US" sz="3076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3076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lang="ko-KR" altLang="en-US" sz="3076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스포츠 </a:t>
            </a:r>
            <a:r>
              <a:rPr lang="ko-KR" altLang="en-US" sz="3076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산업</a:t>
            </a:r>
            <a:r>
              <a:rPr lang="ko-KR" altLang="en-US" sz="3076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의 수익 </a:t>
            </a:r>
            <a:r>
              <a:rPr lang="ko-KR" altLang="en-US" sz="3076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감소</a:t>
            </a:r>
            <a:r>
              <a:rPr lang="ko-KR" altLang="en-US" sz="3076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를 분석하고 </a:t>
            </a:r>
            <a:endParaRPr lang="en-US" altLang="ko-KR" sz="3076" dirty="0" smtClean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40019"/>
              </a:lnSpc>
              <a:buSzPts val="3076"/>
            </a:pPr>
            <a:r>
              <a:rPr lang="ko-KR" altLang="en-US" sz="3076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예측모델을 </a:t>
            </a:r>
            <a:r>
              <a:rPr lang="ko-KR" altLang="en-US" sz="3076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웹 서비스로  제공하는 것을 목표</a:t>
            </a:r>
            <a:r>
              <a:rPr lang="en-US" altLang="ko-KR" sz="3076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76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29;p3"/>
          <p:cNvCxnSpPr/>
          <p:nvPr/>
        </p:nvCxnSpPr>
        <p:spPr>
          <a:xfrm flipV="1">
            <a:off x="567753" y="1477108"/>
            <a:ext cx="16630000" cy="202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38" y="3085187"/>
            <a:ext cx="8564170" cy="6887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2446" y="4500028"/>
            <a:ext cx="7615306" cy="5472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446" y="4014547"/>
            <a:ext cx="7615306" cy="398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5827" y="3083752"/>
            <a:ext cx="4078136" cy="844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689" name="Google Shape;689;p28"/>
          <p:cNvCxnSpPr/>
          <p:nvPr/>
        </p:nvCxnSpPr>
        <p:spPr>
          <a:xfrm>
            <a:off x="1028700" y="15621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0" name="Google Shape;690;p28"/>
          <p:cNvSpPr txBox="1"/>
          <p:nvPr/>
        </p:nvSpPr>
        <p:spPr>
          <a:xfrm>
            <a:off x="1896104" y="560410"/>
            <a:ext cx="8619496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데이터 전처리 과정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28"/>
          <p:cNvSpPr txBox="1"/>
          <p:nvPr/>
        </p:nvSpPr>
        <p:spPr>
          <a:xfrm>
            <a:off x="1028700" y="245449"/>
            <a:ext cx="718069" cy="138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661;p26"/>
          <p:cNvGrpSpPr/>
          <p:nvPr/>
        </p:nvGrpSpPr>
        <p:grpSpPr>
          <a:xfrm>
            <a:off x="2077703" y="1895259"/>
            <a:ext cx="3352769" cy="935694"/>
            <a:chOff x="0" y="-57150"/>
            <a:chExt cx="727861" cy="246438"/>
          </a:xfrm>
        </p:grpSpPr>
        <p:sp>
          <p:nvSpPr>
            <p:cNvPr id="40" name="Google Shape;662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63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3"/>
                </a:lnSpc>
                <a:buSzPts val="2999"/>
              </a:pPr>
              <a:r>
                <a:rPr lang="ko-KR" altLang="en-US" sz="2999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텍스트 정제</a:t>
              </a:r>
            </a:p>
          </p:txBody>
        </p:sp>
      </p:grpSp>
      <p:grpSp>
        <p:nvGrpSpPr>
          <p:cNvPr id="42" name="Google Shape;661;p26"/>
          <p:cNvGrpSpPr/>
          <p:nvPr/>
        </p:nvGrpSpPr>
        <p:grpSpPr>
          <a:xfrm>
            <a:off x="7467615" y="1895259"/>
            <a:ext cx="3352769" cy="935694"/>
            <a:chOff x="0" y="-57150"/>
            <a:chExt cx="727861" cy="246438"/>
          </a:xfrm>
        </p:grpSpPr>
        <p:sp>
          <p:nvSpPr>
            <p:cNvPr id="43" name="Google Shape;662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63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3"/>
                </a:lnSpc>
                <a:buSzPts val="2999"/>
              </a:pPr>
              <a:r>
                <a:rPr lang="ko-KR" altLang="en-US" sz="2999" b="1" dirty="0" err="1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토큰화</a:t>
              </a:r>
              <a:endParaRPr lang="ko-KR" altLang="en-US" sz="2999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661;p26"/>
          <p:cNvGrpSpPr/>
          <p:nvPr/>
        </p:nvGrpSpPr>
        <p:grpSpPr>
          <a:xfrm>
            <a:off x="12857527" y="1895259"/>
            <a:ext cx="3352769" cy="935694"/>
            <a:chOff x="0" y="-57150"/>
            <a:chExt cx="727861" cy="246438"/>
          </a:xfrm>
        </p:grpSpPr>
        <p:sp>
          <p:nvSpPr>
            <p:cNvPr id="49" name="Google Shape;662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663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3"/>
                </a:lnSpc>
                <a:buSzPts val="2999"/>
              </a:pPr>
              <a:r>
                <a:rPr lang="ko-KR" altLang="en-US" sz="2999" b="1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정제 및 표준화</a:t>
              </a:r>
              <a:endParaRPr lang="ko-KR" altLang="en-US" sz="2999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962506"/>
              </p:ext>
            </p:extLst>
          </p:nvPr>
        </p:nvGraphicFramePr>
        <p:xfrm>
          <a:off x="1028700" y="3326064"/>
          <a:ext cx="16230600" cy="62751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169610857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35164538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1060136268"/>
                    </a:ext>
                  </a:extLst>
                </a:gridCol>
              </a:tblGrid>
              <a:tr h="17921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3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불필요한 문자 제거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3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문장을 단어 단위로 분리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32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불용어</a:t>
                      </a:r>
                      <a:r>
                        <a:rPr kumimoji="0" lang="ko-KR" altLang="en-US" sz="3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제거</a:t>
                      </a:r>
                      <a:r>
                        <a:rPr kumimoji="0" lang="en-US" altLang="ko-KR" sz="3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kumimoji="0" lang="ko-KR" altLang="en-US" sz="3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형태소 분석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451129"/>
                  </a:ext>
                </a:extLst>
              </a:tr>
              <a:tr h="448300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41053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26" y="5312033"/>
            <a:ext cx="4903525" cy="41367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572" y="5312032"/>
            <a:ext cx="4980692" cy="41367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7985" y="5312031"/>
            <a:ext cx="4897688" cy="4136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sp>
        <p:nvSpPr>
          <p:cNvPr id="713" name="Google Shape;713;p28"/>
          <p:cNvSpPr txBox="1"/>
          <p:nvPr/>
        </p:nvSpPr>
        <p:spPr>
          <a:xfrm>
            <a:off x="1559389" y="171349"/>
            <a:ext cx="8619496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분석 방법론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8"/>
          <p:cNvSpPr txBox="1"/>
          <p:nvPr/>
        </p:nvSpPr>
        <p:spPr>
          <a:xfrm>
            <a:off x="691985" y="-143612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5" name="Google Shape;715;p28"/>
          <p:cNvGrpSpPr/>
          <p:nvPr/>
        </p:nvGrpSpPr>
        <p:grpSpPr>
          <a:xfrm>
            <a:off x="1207683" y="1473652"/>
            <a:ext cx="2763598" cy="935694"/>
            <a:chOff x="0" y="-57150"/>
            <a:chExt cx="727861" cy="246438"/>
          </a:xfrm>
        </p:grpSpPr>
        <p:sp>
          <p:nvSpPr>
            <p:cNvPr id="716" name="Google Shape;716;p28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8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sz="29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EDA</a:t>
              </a:r>
              <a:endParaRPr sz="2999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718;p28"/>
          <p:cNvGrpSpPr/>
          <p:nvPr/>
        </p:nvGrpSpPr>
        <p:grpSpPr>
          <a:xfrm>
            <a:off x="5395730" y="1468197"/>
            <a:ext cx="2763598" cy="935694"/>
            <a:chOff x="0" y="-57150"/>
            <a:chExt cx="727861" cy="246438"/>
          </a:xfrm>
        </p:grpSpPr>
        <p:sp>
          <p:nvSpPr>
            <p:cNvPr id="719" name="Google Shape;719;p28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8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sz="29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감성 분석</a:t>
              </a:r>
              <a:endParaRPr sz="2999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28"/>
          <p:cNvGrpSpPr/>
          <p:nvPr/>
        </p:nvGrpSpPr>
        <p:grpSpPr>
          <a:xfrm>
            <a:off x="9471873" y="1468197"/>
            <a:ext cx="2763598" cy="935694"/>
            <a:chOff x="0" y="-57150"/>
            <a:chExt cx="727861" cy="246438"/>
          </a:xfrm>
        </p:grpSpPr>
        <p:sp>
          <p:nvSpPr>
            <p:cNvPr id="722" name="Google Shape;722;p28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8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sz="29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주제 모델링</a:t>
              </a:r>
              <a:endParaRPr sz="2999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4" name="Google Shape;724;p28"/>
          <p:cNvGrpSpPr/>
          <p:nvPr/>
        </p:nvGrpSpPr>
        <p:grpSpPr>
          <a:xfrm>
            <a:off x="13624442" y="1478589"/>
            <a:ext cx="2763598" cy="935694"/>
            <a:chOff x="0" y="-57150"/>
            <a:chExt cx="727861" cy="246438"/>
          </a:xfrm>
        </p:grpSpPr>
        <p:sp>
          <p:nvSpPr>
            <p:cNvPr id="725" name="Google Shape;725;p28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8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ko-KR" sz="2999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워드 클라우드</a:t>
              </a:r>
              <a:endParaRPr sz="2999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39" name="Google Shape;739;p28"/>
          <p:cNvCxnSpPr/>
          <p:nvPr/>
        </p:nvCxnSpPr>
        <p:spPr>
          <a:xfrm>
            <a:off x="691985" y="1306492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793971"/>
              </p:ext>
            </p:extLst>
          </p:nvPr>
        </p:nvGraphicFramePr>
        <p:xfrm>
          <a:off x="509741" y="2969700"/>
          <a:ext cx="16595088" cy="691842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148772">
                  <a:extLst>
                    <a:ext uri="{9D8B030D-6E8A-4147-A177-3AD203B41FA5}">
                      <a16:colId xmlns:a16="http://schemas.microsoft.com/office/drawing/2014/main" val="1012715609"/>
                    </a:ext>
                  </a:extLst>
                </a:gridCol>
                <a:gridCol w="4148772">
                  <a:extLst>
                    <a:ext uri="{9D8B030D-6E8A-4147-A177-3AD203B41FA5}">
                      <a16:colId xmlns:a16="http://schemas.microsoft.com/office/drawing/2014/main" val="2220828738"/>
                    </a:ext>
                  </a:extLst>
                </a:gridCol>
                <a:gridCol w="4148772">
                  <a:extLst>
                    <a:ext uri="{9D8B030D-6E8A-4147-A177-3AD203B41FA5}">
                      <a16:colId xmlns:a16="http://schemas.microsoft.com/office/drawing/2014/main" val="333944559"/>
                    </a:ext>
                  </a:extLst>
                </a:gridCol>
                <a:gridCol w="4148772">
                  <a:extLst>
                    <a:ext uri="{9D8B030D-6E8A-4147-A177-3AD203B41FA5}">
                      <a16:colId xmlns:a16="http://schemas.microsoft.com/office/drawing/2014/main" val="3461477255"/>
                    </a:ext>
                  </a:extLst>
                </a:gridCol>
              </a:tblGrid>
              <a:tr h="31036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평균 평점</a:t>
                      </a:r>
                      <a:r>
                        <a:rPr kumimoji="0" lang="en-US" altLang="ko-KR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kumimoji="0" lang="ko-KR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리뷰 수</a:t>
                      </a:r>
                      <a:r>
                        <a:rPr kumimoji="0" lang="en-US" altLang="ko-KR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단어 빈도 데이터 </a:t>
                      </a:r>
                      <a:r>
                        <a:rPr kumimoji="0" lang="en-US" altLang="ko-KR" sz="307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Pandas</a:t>
                      </a:r>
                      <a:r>
                        <a:rPr kumimoji="0" lang="en-US" altLang="ko-KR" sz="3076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3076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3076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Seaborn</a:t>
                      </a:r>
                      <a:r>
                        <a:rPr kumimoji="0" lang="en-US" altLang="ko-KR" sz="3076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3076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en-US" altLang="ko-KR" sz="3076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matplotlib</a:t>
                      </a:r>
                      <a:r>
                        <a:rPr kumimoji="0" lang="ko-KR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을</a:t>
                      </a:r>
                      <a:r>
                        <a:rPr kumimoji="0" lang="ko-KR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통해 분석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3076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Huggingface</a:t>
                      </a:r>
                      <a:r>
                        <a:rPr kumimoji="0" lang="ko-KR" altLang="en-US" sz="3076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kumimoji="0" lang="ko-KR" altLang="en-US" sz="3076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에서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3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한국어 </a:t>
                      </a:r>
                      <a:r>
                        <a:rPr kumimoji="0" lang="en-US" altLang="ko-KR" sz="3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BERT </a:t>
                      </a:r>
                      <a:r>
                        <a:rPr kumimoji="0" lang="ko-KR" altLang="en-US" sz="32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모델 </a:t>
                      </a:r>
                      <a:r>
                        <a:rPr kumimoji="0" lang="ko-KR" alt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활용</a:t>
                      </a:r>
                      <a:r>
                        <a:rPr kumimoji="0" lang="en-US" altLang="ko-KR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</a:t>
                      </a:r>
                      <a:r>
                        <a:rPr kumimoji="0" lang="ko-KR" alt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긍정 </a:t>
                      </a:r>
                      <a:r>
                        <a:rPr kumimoji="0" lang="en-US" altLang="ko-KR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kumimoji="0" lang="ko-KR" alt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부정 감성 분류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36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LDA</a:t>
                      </a:r>
                      <a:r>
                        <a:rPr kumimoji="0" lang="ko-KR" altLang="en-US" sz="3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모델을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활용하여 리뷰 데이터 글의 주요 주제 파악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리뷰 데이터 속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사용 빈도 높은 단어</a:t>
                      </a:r>
                      <a:endParaRPr kumimoji="0" lang="ko-KR" altLang="en-US" sz="3076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76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3076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 Cloud </a:t>
                      </a:r>
                      <a:r>
                        <a:rPr kumimoji="0" lang="ko-KR" altLang="en-US" sz="3076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73737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시각화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800777"/>
                  </a:ext>
                </a:extLst>
              </a:tr>
              <a:tr h="38147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166930"/>
                  </a:ext>
                </a:extLst>
              </a:tr>
            </a:tbl>
          </a:graphicData>
        </a:graphic>
      </p:graphicFrame>
      <p:pic>
        <p:nvPicPr>
          <p:cNvPr id="1034" name="Picture 10" descr="[Matplotlib] Matplotlib을 이용해 그래프 양식 설정하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57" y="7753075"/>
            <a:ext cx="4116926" cy="213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" y="6096000"/>
            <a:ext cx="4130165" cy="1657075"/>
          </a:xfrm>
          <a:prstGeom prst="rect">
            <a:avLst/>
          </a:prstGeom>
        </p:spPr>
      </p:pic>
      <p:pic>
        <p:nvPicPr>
          <p:cNvPr id="1036" name="Picture 12" descr="https://search.pstatic.net/common/?src=http%3A%2F%2Fblogfiles.naver.net%2FMjAyMzAxMTJfODMg%2FMDAxNjczNDkwMjQwMDA0.dPLZF97O-tKmQ90jqyZsGEhCfdiHfizZsLdcUgceZiwg.lk3TIXJvZg-BkophhB_Fj5ikKzH9f68bB11kn9hnVYsg.PNG.sinsungcns%2F%25BB%25E7%25C0%25CC%25C5%25B6%25B7%25B1_%25B7%25CE%25B0%25ED.png&amp;type=sc960_8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285" y="6089867"/>
            <a:ext cx="4123391" cy="37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solated Yellow Face With Red Cheeks And The Hugging Hands Icon 로열티 무료 사진, 그림, 이미지 그리고 스톡포토그래피...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21" y="7945028"/>
            <a:ext cx="4141613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천안파이썬학원 - 파이썬 실무활용분야 알아보자!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325" y="6089867"/>
            <a:ext cx="4164503" cy="37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[5/30] 판다스 ai 훑어보기 2일차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782" y="6089867"/>
            <a:ext cx="4154853" cy="201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5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48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651" name="Google Shape;651;p26"/>
          <p:cNvCxnSpPr/>
          <p:nvPr/>
        </p:nvCxnSpPr>
        <p:spPr>
          <a:xfrm>
            <a:off x="685800" y="1866900"/>
            <a:ext cx="8953500" cy="66024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3" name="Google Shape;653;p26"/>
          <p:cNvSpPr txBox="1"/>
          <p:nvPr/>
        </p:nvSpPr>
        <p:spPr>
          <a:xfrm>
            <a:off x="1553204" y="643303"/>
            <a:ext cx="5465963" cy="10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altLang="en-US" sz="5076" dirty="0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활용 모델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26"/>
          <p:cNvSpPr txBox="1"/>
          <p:nvPr/>
        </p:nvSpPr>
        <p:spPr>
          <a:xfrm>
            <a:off x="685800" y="328342"/>
            <a:ext cx="718069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cs typeface="Calibri"/>
                <a:sym typeface="Calibri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26"/>
          <p:cNvGrpSpPr/>
          <p:nvPr/>
        </p:nvGrpSpPr>
        <p:grpSpPr>
          <a:xfrm>
            <a:off x="1028700" y="2196550"/>
            <a:ext cx="2763598" cy="935694"/>
            <a:chOff x="0" y="-35534"/>
            <a:chExt cx="727861" cy="246438"/>
          </a:xfrm>
        </p:grpSpPr>
        <p:sp>
          <p:nvSpPr>
            <p:cNvPr id="656" name="Google Shape;656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6"/>
            <p:cNvSpPr txBox="1"/>
            <p:nvPr/>
          </p:nvSpPr>
          <p:spPr>
            <a:xfrm>
              <a:off x="0" y="-35534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40013"/>
                </a:lnSpc>
                <a:buSzPts val="2999"/>
              </a:pPr>
              <a:r>
                <a:rPr lang="ko-KR" altLang="en-US" sz="24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한국어 </a:t>
              </a:r>
              <a:r>
                <a:rPr lang="en-US" altLang="ko-KR" sz="24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BERT </a:t>
              </a:r>
              <a:r>
                <a:rPr lang="ko-KR" altLang="en-US" sz="24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모델 </a:t>
              </a:r>
              <a:endParaRPr sz="24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26"/>
          <p:cNvGrpSpPr/>
          <p:nvPr/>
        </p:nvGrpSpPr>
        <p:grpSpPr>
          <a:xfrm>
            <a:off x="1000626" y="5084788"/>
            <a:ext cx="2763598" cy="935694"/>
            <a:chOff x="0" y="-38622"/>
            <a:chExt cx="727861" cy="246438"/>
          </a:xfrm>
        </p:grpSpPr>
        <p:sp>
          <p:nvSpPr>
            <p:cNvPr id="659" name="Google Shape;659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0" y="-38622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rPr lang="en-US" sz="2999" b="1" i="0" u="none" strike="noStrike" cap="none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LDA </a:t>
              </a:r>
              <a:r>
                <a:rPr lang="en-US" sz="2999" b="1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sz="2999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26"/>
          <p:cNvSpPr txBox="1"/>
          <p:nvPr/>
        </p:nvSpPr>
        <p:spPr>
          <a:xfrm>
            <a:off x="1028700" y="3265539"/>
            <a:ext cx="1566958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9"/>
              </a:lnSpc>
              <a:buSzPts val="3076"/>
            </a:pPr>
            <a:r>
              <a:rPr lang="ko-KR" altLang="en-US" sz="3200" dirty="0" smtClean="0">
                <a:solidFill>
                  <a:srgbClr val="FF0000"/>
                </a:solidFill>
              </a:rPr>
              <a:t> 자연어 </a:t>
            </a:r>
            <a:r>
              <a:rPr lang="ko-KR" altLang="en-US" sz="3200" dirty="0">
                <a:solidFill>
                  <a:srgbClr val="FF0000"/>
                </a:solidFill>
              </a:rPr>
              <a:t>처리</a:t>
            </a:r>
            <a:r>
              <a:rPr lang="en-US" altLang="ko-KR" sz="3200" dirty="0">
                <a:solidFill>
                  <a:srgbClr val="FF0000"/>
                </a:solidFill>
              </a:rPr>
              <a:t>(NLP) </a:t>
            </a:r>
            <a:r>
              <a:rPr lang="ko-KR" altLang="en-US" sz="3200" dirty="0"/>
              <a:t>분야에서 매우 강력한 성능을 보여주는 사전 훈련된 언어 </a:t>
            </a:r>
            <a:r>
              <a:rPr lang="ko-KR" altLang="en-US" sz="3200" dirty="0" smtClean="0"/>
              <a:t>모델</a:t>
            </a:r>
            <a:r>
              <a:rPr lang="en-US" altLang="ko-KR" sz="3200" dirty="0" smtClean="0"/>
              <a:t>. Google</a:t>
            </a:r>
            <a:r>
              <a:rPr lang="ko-KR" altLang="en-US" sz="3200" dirty="0"/>
              <a:t>에서 개발한 </a:t>
            </a:r>
            <a:r>
              <a:rPr lang="ko-KR" altLang="en-US" sz="3200" dirty="0" smtClean="0"/>
              <a:t>모델</a:t>
            </a:r>
            <a:r>
              <a:rPr lang="en-US" altLang="ko-KR" sz="3200" dirty="0" smtClean="0"/>
              <a:t>. </a:t>
            </a:r>
            <a:r>
              <a:rPr lang="ko-KR" altLang="en-US" sz="3200" dirty="0" smtClean="0"/>
              <a:t>특히 </a:t>
            </a:r>
            <a:r>
              <a:rPr lang="ko-KR" altLang="en-US" sz="3200" dirty="0"/>
              <a:t>문맥을 이해하는 데 탁월한 성능을 </a:t>
            </a:r>
            <a:r>
              <a:rPr lang="ko-KR" altLang="en-US" sz="3200" dirty="0" smtClean="0"/>
              <a:t>발휘</a:t>
            </a:r>
            <a:r>
              <a:rPr lang="en-US" altLang="ko-KR" sz="3200" dirty="0" smtClean="0"/>
              <a:t>.</a:t>
            </a:r>
            <a:endParaRPr sz="3076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26"/>
          <p:cNvSpPr txBox="1"/>
          <p:nvPr/>
        </p:nvSpPr>
        <p:spPr>
          <a:xfrm>
            <a:off x="1000626" y="6287322"/>
            <a:ext cx="15278100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19"/>
              </a:lnSpc>
              <a:buSzPts val="3076"/>
            </a:pPr>
            <a:r>
              <a:rPr lang="en-US" altLang="ko-KR" sz="3200" dirty="0"/>
              <a:t> </a:t>
            </a:r>
            <a:r>
              <a:rPr lang="ko-KR" altLang="en-US" sz="3200" dirty="0" smtClean="0"/>
              <a:t>각 </a:t>
            </a:r>
            <a:r>
              <a:rPr lang="ko-KR" altLang="en-US" sz="3200" dirty="0"/>
              <a:t>주제를 단어의 확률 분포로 </a:t>
            </a:r>
            <a:r>
              <a:rPr lang="ko-KR" altLang="en-US" sz="3200" dirty="0" smtClean="0"/>
              <a:t>모델링</a:t>
            </a:r>
            <a:r>
              <a:rPr lang="en-US" altLang="ko-KR" sz="3200" dirty="0" smtClean="0"/>
              <a:t>. </a:t>
            </a:r>
          </a:p>
          <a:p>
            <a:pPr lvl="0">
              <a:lnSpc>
                <a:spcPct val="140019"/>
              </a:lnSpc>
              <a:buSzPts val="3076"/>
            </a:pPr>
            <a:r>
              <a:rPr lang="ko-KR" altLang="en-US" sz="3200" dirty="0"/>
              <a:t>텍스트 데이터에서 숨겨진 주제를 찾기 위해 </a:t>
            </a:r>
            <a:r>
              <a:rPr lang="ko-KR" altLang="en-US" sz="3200" dirty="0" smtClean="0"/>
              <a:t>사용</a:t>
            </a:r>
            <a:r>
              <a:rPr lang="en-US" altLang="ko-KR" sz="3200" dirty="0" smtClean="0"/>
              <a:t>, </a:t>
            </a:r>
          </a:p>
          <a:p>
            <a:pPr lvl="0">
              <a:lnSpc>
                <a:spcPct val="140019"/>
              </a:lnSpc>
              <a:buSzPts val="3076"/>
            </a:pPr>
            <a:r>
              <a:rPr lang="ko-KR" altLang="en-US" sz="3200" dirty="0" smtClean="0"/>
              <a:t>특정 </a:t>
            </a:r>
            <a:r>
              <a:rPr lang="ko-KR" altLang="en-US" sz="3200" dirty="0"/>
              <a:t>주제는 특정 단어들이 나올 확률이 높은 집합으로 </a:t>
            </a:r>
            <a:r>
              <a:rPr lang="ko-KR" altLang="en-US" sz="3200" dirty="0" smtClean="0"/>
              <a:t>이해</a:t>
            </a:r>
            <a:r>
              <a:rPr lang="en-US" altLang="ko-KR" sz="3200" dirty="0" smtClean="0"/>
              <a:t>.</a:t>
            </a:r>
          </a:p>
          <a:p>
            <a:pPr lvl="0">
              <a:lnSpc>
                <a:spcPct val="140019"/>
              </a:lnSpc>
              <a:buSzPts val="3076"/>
            </a:pPr>
            <a:r>
              <a:rPr lang="en-US" altLang="ko-KR" sz="3200" dirty="0"/>
              <a:t>Gibbs </a:t>
            </a:r>
            <a:r>
              <a:rPr lang="ko-KR" altLang="en-US" sz="3200" dirty="0"/>
              <a:t>샘플링과 같은 </a:t>
            </a:r>
            <a:r>
              <a:rPr lang="ko-KR" altLang="en-US" sz="3200" dirty="0" err="1"/>
              <a:t>비모수적</a:t>
            </a:r>
            <a:r>
              <a:rPr lang="ko-KR" altLang="en-US" sz="3200" dirty="0"/>
              <a:t> </a:t>
            </a:r>
            <a:r>
              <a:rPr lang="en-US" altLang="ko-KR" sz="3200" dirty="0"/>
              <a:t>Bayesian </a:t>
            </a:r>
            <a:r>
              <a:rPr lang="ko-KR" altLang="en-US" sz="3200" dirty="0"/>
              <a:t>방법을 사용하여 주제를 </a:t>
            </a:r>
            <a:r>
              <a:rPr lang="ko-KR" altLang="en-US" sz="3200" dirty="0" smtClean="0"/>
              <a:t>추론</a:t>
            </a:r>
            <a:r>
              <a:rPr lang="en-US" altLang="ko-KR" sz="3200" dirty="0" smtClean="0"/>
              <a:t>. </a:t>
            </a:r>
          </a:p>
          <a:p>
            <a:pPr lvl="0">
              <a:lnSpc>
                <a:spcPct val="140019"/>
              </a:lnSpc>
              <a:buSzPts val="3076"/>
            </a:pPr>
            <a:r>
              <a:rPr lang="ko-KR" altLang="en-US" sz="3200" dirty="0" smtClean="0"/>
              <a:t>주제 </a:t>
            </a:r>
            <a:r>
              <a:rPr lang="ko-KR" altLang="en-US" sz="3200" dirty="0"/>
              <a:t>수와 단어 수를 고려하여 </a:t>
            </a:r>
            <a:r>
              <a:rPr lang="ko-KR" altLang="en-US" sz="3200" dirty="0">
                <a:solidFill>
                  <a:srgbClr val="FF0000"/>
                </a:solidFill>
              </a:rPr>
              <a:t>반복적으로 샘플링</a:t>
            </a:r>
            <a:r>
              <a:rPr lang="ko-KR" altLang="en-US" sz="3200" dirty="0"/>
              <a:t>을 진행</a:t>
            </a:r>
            <a:endParaRPr sz="3076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48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749" name="Google Shape;749;p29"/>
          <p:cNvCxnSpPr/>
          <p:nvPr/>
        </p:nvCxnSpPr>
        <p:spPr>
          <a:xfrm>
            <a:off x="533400" y="1583351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50" name="Google Shape;750;p29"/>
          <p:cNvGrpSpPr/>
          <p:nvPr/>
        </p:nvGrpSpPr>
        <p:grpSpPr>
          <a:xfrm>
            <a:off x="818052" y="1865298"/>
            <a:ext cx="377366" cy="377366"/>
            <a:chOff x="0" y="0"/>
            <a:chExt cx="812800" cy="812800"/>
          </a:xfrm>
        </p:grpSpPr>
        <p:sp>
          <p:nvSpPr>
            <p:cNvPr id="751" name="Google Shape;751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" name="Google Shape;753;p29"/>
          <p:cNvSpPr txBox="1"/>
          <p:nvPr/>
        </p:nvSpPr>
        <p:spPr>
          <a:xfrm>
            <a:off x="2092465" y="476153"/>
            <a:ext cx="8833443" cy="10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r>
              <a:rPr lang="en-US" alt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ko-KR" altLang="en-US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관광지 평점 및 리뷰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9"/>
          <p:cNvSpPr txBox="1"/>
          <p:nvPr/>
        </p:nvSpPr>
        <p:spPr>
          <a:xfrm>
            <a:off x="533400" y="114300"/>
            <a:ext cx="1436077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cs typeface="Calibri"/>
                <a:sym typeface="Calibri"/>
              </a:rPr>
              <a:t>4-1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9"/>
          <p:cNvSpPr txBox="1"/>
          <p:nvPr/>
        </p:nvSpPr>
        <p:spPr>
          <a:xfrm>
            <a:off x="1365769" y="1784839"/>
            <a:ext cx="7702031" cy="55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lang="ko-KR" sz="25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대부분의 유명 관광지는 평점이 </a:t>
            </a:r>
            <a:r>
              <a:rPr lang="ko-KR" sz="2576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높다</a:t>
            </a:r>
            <a:r>
              <a:rPr lang="ko-KR" sz="25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76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6" name="Google Shape;75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2480498"/>
            <a:ext cx="17068800" cy="7270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775" name="Google Shape;775;p31"/>
          <p:cNvCxnSpPr/>
          <p:nvPr/>
        </p:nvCxnSpPr>
        <p:spPr>
          <a:xfrm>
            <a:off x="914400" y="13335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76" name="Google Shape;776;p31"/>
          <p:cNvGrpSpPr/>
          <p:nvPr/>
        </p:nvGrpSpPr>
        <p:grpSpPr>
          <a:xfrm>
            <a:off x="818052" y="1602925"/>
            <a:ext cx="377366" cy="377366"/>
            <a:chOff x="0" y="0"/>
            <a:chExt cx="812800" cy="812800"/>
          </a:xfrm>
        </p:grpSpPr>
        <p:sp>
          <p:nvSpPr>
            <p:cNvPr id="777" name="Google Shape;777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1" name="Google Shape;781;p31"/>
          <p:cNvSpPr txBox="1"/>
          <p:nvPr/>
        </p:nvSpPr>
        <p:spPr>
          <a:xfrm>
            <a:off x="1365769" y="1557635"/>
            <a:ext cx="77020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lang="ko-KR" sz="25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리뷰길이는 </a:t>
            </a:r>
            <a:r>
              <a:rPr lang="ko-KR" sz="2576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50자 이하</a:t>
            </a:r>
            <a:r>
              <a:rPr lang="ko-KR" sz="25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가 많고 고르게 분포한다</a:t>
            </a:r>
            <a:endParaRPr sz="25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34" y="2237739"/>
            <a:ext cx="16614727" cy="740156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53;p29"/>
          <p:cNvSpPr txBox="1"/>
          <p:nvPr/>
        </p:nvSpPr>
        <p:spPr>
          <a:xfrm>
            <a:off x="2444155" y="300308"/>
            <a:ext cx="9595445" cy="10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r>
              <a:rPr lang="en-US" alt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ko-KR" altLang="en-US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관광지 </a:t>
            </a:r>
            <a:r>
              <a:rPr lang="ko-KR" altLang="en-US" sz="5076" b="0" i="0" u="none" strike="noStrike" cap="none" dirty="0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리뷰 길이 </a:t>
            </a:r>
            <a:r>
              <a:rPr lang="ko-KR" altLang="en-US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분포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54;p29"/>
          <p:cNvSpPr txBox="1"/>
          <p:nvPr/>
        </p:nvSpPr>
        <p:spPr>
          <a:xfrm>
            <a:off x="885090" y="-61545"/>
            <a:ext cx="1436077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cs typeface="Calibri"/>
                <a:sym typeface="Calibri"/>
              </a:rPr>
              <a:t>4-1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788" name="Google Shape;788;p32"/>
          <p:cNvCxnSpPr/>
          <p:nvPr/>
        </p:nvCxnSpPr>
        <p:spPr>
          <a:xfrm>
            <a:off x="609600" y="14859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9" name="Google Shape;789;p32"/>
          <p:cNvGrpSpPr/>
          <p:nvPr/>
        </p:nvGrpSpPr>
        <p:grpSpPr>
          <a:xfrm>
            <a:off x="779951" y="1759790"/>
            <a:ext cx="377366" cy="377366"/>
            <a:chOff x="0" y="0"/>
            <a:chExt cx="812800" cy="812800"/>
          </a:xfrm>
        </p:grpSpPr>
        <p:sp>
          <p:nvSpPr>
            <p:cNvPr id="790" name="Google Shape;790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4" name="Google Shape;794;p32"/>
          <p:cNvSpPr txBox="1"/>
          <p:nvPr/>
        </p:nvSpPr>
        <p:spPr>
          <a:xfrm>
            <a:off x="1327668" y="1714500"/>
            <a:ext cx="77020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lang="ko-KR" sz="25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리뷰를 분석결과 </a:t>
            </a:r>
            <a:r>
              <a:rPr lang="ko-KR" sz="2576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아이</a:t>
            </a:r>
            <a:r>
              <a:rPr lang="ko-KR" sz="25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가 최다 빈도수를 기록했다.</a:t>
            </a:r>
            <a:endParaRPr sz="25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5" name="Google Shape;7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2534" y="2324100"/>
            <a:ext cx="14902932" cy="769424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53;p29"/>
          <p:cNvSpPr txBox="1"/>
          <p:nvPr/>
        </p:nvSpPr>
        <p:spPr>
          <a:xfrm>
            <a:off x="2174526" y="452707"/>
            <a:ext cx="8833443" cy="10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r>
              <a:rPr lang="en-US" alt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ko-KR" altLang="en-US" sz="5076" b="0" i="0" u="none" strike="noStrike" cap="none" dirty="0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단어 빈도 </a:t>
            </a:r>
            <a:r>
              <a:rPr lang="ko-KR" altLang="en-US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54;p29"/>
          <p:cNvSpPr txBox="1"/>
          <p:nvPr/>
        </p:nvSpPr>
        <p:spPr>
          <a:xfrm>
            <a:off x="615461" y="90854"/>
            <a:ext cx="1436077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cs typeface="Calibri"/>
                <a:sym typeface="Calibri"/>
              </a:rPr>
              <a:t>4-1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801" name="Google Shape;801;p33"/>
          <p:cNvCxnSpPr/>
          <p:nvPr/>
        </p:nvCxnSpPr>
        <p:spPr>
          <a:xfrm>
            <a:off x="738552" y="15621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02" name="Google Shape;802;p33"/>
          <p:cNvGrpSpPr/>
          <p:nvPr/>
        </p:nvGrpSpPr>
        <p:grpSpPr>
          <a:xfrm>
            <a:off x="1178771" y="1849307"/>
            <a:ext cx="377366" cy="377366"/>
            <a:chOff x="0" y="0"/>
            <a:chExt cx="812800" cy="812800"/>
          </a:xfrm>
        </p:grpSpPr>
        <p:sp>
          <p:nvSpPr>
            <p:cNvPr id="803" name="Google Shape;803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33"/>
          <p:cNvSpPr txBox="1"/>
          <p:nvPr/>
        </p:nvSpPr>
        <p:spPr>
          <a:xfrm>
            <a:off x="2532078" y="511322"/>
            <a:ext cx="7628896" cy="10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감성 분석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3"/>
          <p:cNvSpPr txBox="1"/>
          <p:nvPr/>
        </p:nvSpPr>
        <p:spPr>
          <a:xfrm>
            <a:off x="890951" y="114301"/>
            <a:ext cx="1899138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cs typeface="Calibri"/>
                <a:sym typeface="Calibri"/>
              </a:rPr>
              <a:t>4-2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3"/>
          <p:cNvSpPr txBox="1"/>
          <p:nvPr/>
        </p:nvSpPr>
        <p:spPr>
          <a:xfrm>
            <a:off x="1793633" y="1792961"/>
            <a:ext cx="1455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lang="ko-KR" sz="25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한국어 BERT 모델을 사용한 결과, </a:t>
            </a:r>
            <a:r>
              <a:rPr lang="ko-KR" sz="2576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긍정적인</a:t>
            </a:r>
            <a:r>
              <a:rPr lang="ko-KR" sz="25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리뷰가 많다는 것을 확인할 수 있었습니다.</a:t>
            </a:r>
            <a:endParaRPr sz="2576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23" y="2818801"/>
            <a:ext cx="13692553" cy="6957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814" name="Google Shape;814;p34"/>
          <p:cNvCxnSpPr/>
          <p:nvPr/>
        </p:nvCxnSpPr>
        <p:spPr>
          <a:xfrm>
            <a:off x="1041533" y="13335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5" name="Google Shape;815;p34"/>
          <p:cNvGrpSpPr/>
          <p:nvPr/>
        </p:nvGrpSpPr>
        <p:grpSpPr>
          <a:xfrm>
            <a:off x="1447800" y="1663749"/>
            <a:ext cx="377366" cy="377366"/>
            <a:chOff x="0" y="0"/>
            <a:chExt cx="812800" cy="812800"/>
          </a:xfrm>
        </p:grpSpPr>
        <p:sp>
          <p:nvSpPr>
            <p:cNvPr id="816" name="Google Shape;816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8" name="Google Shape;818;p34"/>
          <p:cNvSpPr txBox="1"/>
          <p:nvPr/>
        </p:nvSpPr>
        <p:spPr>
          <a:xfrm>
            <a:off x="2624044" y="331178"/>
            <a:ext cx="546596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TOPIC 모델링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4"/>
          <p:cNvSpPr txBox="1"/>
          <p:nvPr/>
        </p:nvSpPr>
        <p:spPr>
          <a:xfrm>
            <a:off x="1041533" y="-42398"/>
            <a:ext cx="1549267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cs typeface="Calibri"/>
                <a:sym typeface="Calibri"/>
              </a:rPr>
              <a:t>4-3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4"/>
          <p:cNvSpPr txBox="1"/>
          <p:nvPr/>
        </p:nvSpPr>
        <p:spPr>
          <a:xfrm>
            <a:off x="1966051" y="1574952"/>
            <a:ext cx="10704886" cy="55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lang="ko-KR" sz="25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LDA 모델을 사용 했을</a:t>
            </a:r>
            <a:r>
              <a:rPr lang="en-US" altLang="ko-KR" sz="25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5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때 </a:t>
            </a:r>
            <a:r>
              <a:rPr lang="ko-KR" sz="2576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아이</a:t>
            </a:r>
            <a:r>
              <a:rPr lang="en-US" altLang="ko-KR" sz="2576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sz="2576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시간</a:t>
            </a:r>
            <a:r>
              <a:rPr lang="en-US" altLang="ko-KR" sz="2576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sz="2576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576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방문</a:t>
            </a:r>
            <a:r>
              <a:rPr lang="ko-KR" sz="2576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이 중요한 주제로 선정 되었다. </a:t>
            </a:r>
            <a:endParaRPr sz="2576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78" y="2371363"/>
            <a:ext cx="15280822" cy="7640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830" name="Google Shape;830;p35"/>
          <p:cNvCxnSpPr/>
          <p:nvPr/>
        </p:nvCxnSpPr>
        <p:spPr>
          <a:xfrm>
            <a:off x="1041533" y="13335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1" name="Google Shape;831;p35"/>
          <p:cNvGrpSpPr/>
          <p:nvPr/>
        </p:nvGrpSpPr>
        <p:grpSpPr>
          <a:xfrm>
            <a:off x="1531571" y="8712292"/>
            <a:ext cx="377366" cy="377366"/>
            <a:chOff x="0" y="0"/>
            <a:chExt cx="812800" cy="812800"/>
          </a:xfrm>
        </p:grpSpPr>
        <p:sp>
          <p:nvSpPr>
            <p:cNvPr id="832" name="Google Shape;832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4" name="Google Shape;834;p35"/>
          <p:cNvSpPr txBox="1"/>
          <p:nvPr/>
        </p:nvSpPr>
        <p:spPr>
          <a:xfrm>
            <a:off x="2600600" y="348640"/>
            <a:ext cx="546596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워드 </a:t>
            </a:r>
            <a:r>
              <a:rPr lang="ko-KR" sz="5076" b="0" i="0" u="none" strike="noStrike" cap="none" dirty="0" err="1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클라우드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5"/>
          <p:cNvSpPr txBox="1"/>
          <p:nvPr/>
        </p:nvSpPr>
        <p:spPr>
          <a:xfrm>
            <a:off x="1041534" y="-60105"/>
            <a:ext cx="1408590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cs typeface="Calibri"/>
                <a:sym typeface="Calibri"/>
              </a:rPr>
              <a:t>4-4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5"/>
          <p:cNvSpPr txBox="1"/>
          <p:nvPr/>
        </p:nvSpPr>
        <p:spPr>
          <a:xfrm>
            <a:off x="2074636" y="8614932"/>
            <a:ext cx="4270406" cy="467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lang="ko-KR" sz="25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내용을 작성하세요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073" y="1562100"/>
            <a:ext cx="16038769" cy="8222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843" name="Google Shape;843;p36"/>
          <p:cNvCxnSpPr/>
          <p:nvPr/>
        </p:nvCxnSpPr>
        <p:spPr>
          <a:xfrm>
            <a:off x="1041533" y="14097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4" name="Google Shape;844;p36"/>
          <p:cNvGrpSpPr/>
          <p:nvPr/>
        </p:nvGrpSpPr>
        <p:grpSpPr>
          <a:xfrm>
            <a:off x="1211884" y="1714500"/>
            <a:ext cx="377366" cy="377366"/>
            <a:chOff x="0" y="0"/>
            <a:chExt cx="812800" cy="812800"/>
          </a:xfrm>
        </p:grpSpPr>
        <p:sp>
          <p:nvSpPr>
            <p:cNvPr id="845" name="Google Shape;845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7" name="Google Shape;847;p36"/>
          <p:cNvSpPr txBox="1"/>
          <p:nvPr/>
        </p:nvSpPr>
        <p:spPr>
          <a:xfrm>
            <a:off x="1908937" y="442424"/>
            <a:ext cx="546596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지도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36"/>
          <p:cNvSpPr txBox="1"/>
          <p:nvPr/>
        </p:nvSpPr>
        <p:spPr>
          <a:xfrm>
            <a:off x="1041533" y="68848"/>
            <a:ext cx="718069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cs typeface="Calibri"/>
                <a:sym typeface="Calibri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6"/>
          <p:cNvSpPr txBox="1"/>
          <p:nvPr/>
        </p:nvSpPr>
        <p:spPr>
          <a:xfrm>
            <a:off x="1624628" y="1652971"/>
            <a:ext cx="10704886" cy="42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lang="ko-KR" sz="25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지도 마커안에 간단한 관광지정보를 확인할수 있다. </a:t>
            </a:r>
            <a:endParaRPr sz="25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8" name="Google Shape;85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145" y="2293947"/>
            <a:ext cx="16230600" cy="790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189" name="Google Shape;189;p6"/>
          <p:cNvCxnSpPr/>
          <p:nvPr/>
        </p:nvCxnSpPr>
        <p:spPr>
          <a:xfrm>
            <a:off x="1028700" y="17145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6"/>
          <p:cNvSpPr txBox="1"/>
          <p:nvPr/>
        </p:nvSpPr>
        <p:spPr>
          <a:xfrm>
            <a:off x="1896104" y="560410"/>
            <a:ext cx="8619496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1028700" y="245449"/>
            <a:ext cx="718069" cy="137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6"/>
          <p:cNvGrpSpPr/>
          <p:nvPr/>
        </p:nvGrpSpPr>
        <p:grpSpPr>
          <a:xfrm>
            <a:off x="855514" y="2705100"/>
            <a:ext cx="4715778" cy="5638800"/>
            <a:chOff x="-13131" y="-47625"/>
            <a:chExt cx="825932" cy="674656"/>
          </a:xfrm>
        </p:grpSpPr>
        <p:sp>
          <p:nvSpPr>
            <p:cNvPr id="193" name="Google Shape;193;p6"/>
            <p:cNvSpPr/>
            <p:nvPr/>
          </p:nvSpPr>
          <p:spPr>
            <a:xfrm>
              <a:off x="-13131" y="0"/>
              <a:ext cx="825932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6"/>
          <p:cNvSpPr txBox="1"/>
          <p:nvPr/>
        </p:nvSpPr>
        <p:spPr>
          <a:xfrm>
            <a:off x="1120115" y="3317264"/>
            <a:ext cx="4257448" cy="495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종합 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(총 확진자 , 국내발생 ,해외발생, 사망자), 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성별 (남성, 여성), 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지역별 (각 시도별, 시군구별 확진자), 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연령별  (0세 ~ 80세 이상 확진자), 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일자별  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확진 및 사망 데이터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출처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공공 데이터 포털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보건복지부 코로나 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감염현황 총괄 통계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7335562" y="8840827"/>
            <a:ext cx="7428300" cy="77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 dirty="0" smtClean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2020.01~2023.09</a:t>
            </a:r>
            <a:endParaRPr sz="3575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6"/>
          <p:cNvGrpSpPr/>
          <p:nvPr/>
        </p:nvGrpSpPr>
        <p:grpSpPr>
          <a:xfrm>
            <a:off x="6705600" y="2705100"/>
            <a:ext cx="4715778" cy="5638800"/>
            <a:chOff x="-13131" y="-47625"/>
            <a:chExt cx="825932" cy="674656"/>
          </a:xfrm>
        </p:grpSpPr>
        <p:sp>
          <p:nvSpPr>
            <p:cNvPr id="207" name="Google Shape;207;p6"/>
            <p:cNvSpPr/>
            <p:nvPr/>
          </p:nvSpPr>
          <p:spPr>
            <a:xfrm>
              <a:off x="-13131" y="0"/>
              <a:ext cx="825932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6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6"/>
          <p:cNvSpPr txBox="1"/>
          <p:nvPr/>
        </p:nvSpPr>
        <p:spPr>
          <a:xfrm>
            <a:off x="6970201" y="3317264"/>
            <a:ext cx="4257448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국내 프로 스포츠 종목  관중  데이터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스포츠 종목 협회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축구, 야구, 농구, 배구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입장 관중 수 : 	           경기 관중 수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출처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프로 스포츠 협회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입장 관중 데이터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6"/>
          <p:cNvGrpSpPr/>
          <p:nvPr/>
        </p:nvGrpSpPr>
        <p:grpSpPr>
          <a:xfrm>
            <a:off x="12581622" y="2705100"/>
            <a:ext cx="4715778" cy="5638800"/>
            <a:chOff x="-13131" y="-47625"/>
            <a:chExt cx="825932" cy="674656"/>
          </a:xfrm>
        </p:grpSpPr>
        <p:sp>
          <p:nvSpPr>
            <p:cNvPr id="211" name="Google Shape;211;p6"/>
            <p:cNvSpPr/>
            <p:nvPr/>
          </p:nvSpPr>
          <p:spPr>
            <a:xfrm>
              <a:off x="-13131" y="0"/>
              <a:ext cx="825932" cy="627031"/>
            </a:xfrm>
            <a:custGeom>
              <a:avLst/>
              <a:gdLst/>
              <a:ahLst/>
              <a:cxnLst/>
              <a:rect l="l" t="t" r="r" b="b"/>
              <a:pathLst>
                <a:path w="812800" h="627031" extrusionOk="0">
                  <a:moveTo>
                    <a:pt x="127620" y="0"/>
                  </a:moveTo>
                  <a:lnTo>
                    <a:pt x="685180" y="0"/>
                  </a:lnTo>
                  <a:cubicBezTo>
                    <a:pt x="719027" y="0"/>
                    <a:pt x="751488" y="13446"/>
                    <a:pt x="775421" y="37379"/>
                  </a:cubicBezTo>
                  <a:cubicBezTo>
                    <a:pt x="799354" y="61312"/>
                    <a:pt x="812800" y="93773"/>
                    <a:pt x="812800" y="127620"/>
                  </a:cubicBezTo>
                  <a:lnTo>
                    <a:pt x="812800" y="499411"/>
                  </a:lnTo>
                  <a:cubicBezTo>
                    <a:pt x="812800" y="569893"/>
                    <a:pt x="755663" y="627031"/>
                    <a:pt x="685180" y="627031"/>
                  </a:cubicBezTo>
                  <a:lnTo>
                    <a:pt x="127620" y="627031"/>
                  </a:lnTo>
                  <a:cubicBezTo>
                    <a:pt x="93773" y="627031"/>
                    <a:pt x="61312" y="613585"/>
                    <a:pt x="37379" y="589652"/>
                  </a:cubicBezTo>
                  <a:cubicBezTo>
                    <a:pt x="13446" y="565718"/>
                    <a:pt x="0" y="533258"/>
                    <a:pt x="0" y="499411"/>
                  </a:cubicBezTo>
                  <a:lnTo>
                    <a:pt x="0" y="127620"/>
                  </a:lnTo>
                  <a:cubicBezTo>
                    <a:pt x="0" y="93773"/>
                    <a:pt x="13446" y="61312"/>
                    <a:pt x="37379" y="37379"/>
                  </a:cubicBezTo>
                  <a:cubicBezTo>
                    <a:pt x="61312" y="13446"/>
                    <a:pt x="93773" y="0"/>
                    <a:pt x="127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 cmpd="sng">
              <a:solidFill>
                <a:srgbClr val="2E57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 txBox="1"/>
            <p:nvPr/>
          </p:nvSpPr>
          <p:spPr>
            <a:xfrm>
              <a:off x="0" y="-47625"/>
              <a:ext cx="812800" cy="674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6"/>
          <p:cNvSpPr txBox="1"/>
          <p:nvPr/>
        </p:nvSpPr>
        <p:spPr>
          <a:xfrm>
            <a:off x="12846223" y="2933700"/>
            <a:ext cx="4257448" cy="515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국내영화 박스 오피스 데이터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총매출: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영화의 개봉일 기준 누적 총 매출액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스크린 수: 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영화가 상영된 스크린의 수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입장 관객 수: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영화 관람객의 총 수</a:t>
            </a: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출처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KOBIS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6" descr="https://search.pstatic.net/sunny/?src=https%3A%2F%2Fvelog.velcdn.com%2Fimages%2Fhyungjin1124%2Fpost%2F36174b1f-ff8e-4ad7-8a4a-5f00645d873c%2Fvelog_openApi.png&amp;type=sc960_8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3919" y="6359673"/>
            <a:ext cx="1809586" cy="95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 descr="https://search.pstatic.net/common/?src=http%3A%2F%2Fimgnews.naver.net%2Fimage%2F108%2F2016%2F08%2F17%2F2016081717080329510_1_99_20160817180434.jpg&amp;type=sc960_8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4677" y="6241206"/>
            <a:ext cx="1869005" cy="1138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46217" y="6834689"/>
            <a:ext cx="1838029" cy="10362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oogle Shape;655;p26"/>
          <p:cNvGrpSpPr/>
          <p:nvPr/>
        </p:nvGrpSpPr>
        <p:grpSpPr>
          <a:xfrm>
            <a:off x="2995955" y="8675344"/>
            <a:ext cx="5760258" cy="935694"/>
            <a:chOff x="0" y="-57150"/>
            <a:chExt cx="727861" cy="246438"/>
          </a:xfrm>
        </p:grpSpPr>
        <p:sp>
          <p:nvSpPr>
            <p:cNvPr id="32" name="Google Shape;656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657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0013"/>
                </a:lnSpc>
                <a:buSzPts val="2999"/>
              </a:pPr>
              <a:r>
                <a:rPr lang="ko-KR" altLang="en-US" sz="32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데이터 공통 수집 기간</a:t>
              </a:r>
            </a:p>
          </p:txBody>
        </p:sp>
      </p:grpSp>
      <p:grpSp>
        <p:nvGrpSpPr>
          <p:cNvPr id="34" name="Google Shape;655;p26"/>
          <p:cNvGrpSpPr/>
          <p:nvPr/>
        </p:nvGrpSpPr>
        <p:grpSpPr>
          <a:xfrm>
            <a:off x="993338" y="1833631"/>
            <a:ext cx="4649728" cy="935694"/>
            <a:chOff x="0" y="-57150"/>
            <a:chExt cx="727861" cy="246438"/>
          </a:xfrm>
        </p:grpSpPr>
        <p:sp>
          <p:nvSpPr>
            <p:cNvPr id="35" name="Google Shape;656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657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74950"/>
                </a:lnSpc>
                <a:buSzPts val="2000"/>
              </a:pPr>
              <a:r>
                <a:rPr lang="en-US" altLang="ko-KR" sz="20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COVID – 19 </a:t>
              </a:r>
              <a:r>
                <a:rPr lang="ko-KR" altLang="en-US" sz="20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국내 코로나 종합 데이터</a:t>
              </a:r>
              <a:endParaRPr lang="ko-KR" altLang="en-US" dirty="0"/>
            </a:p>
          </p:txBody>
        </p:sp>
      </p:grpSp>
      <p:grpSp>
        <p:nvGrpSpPr>
          <p:cNvPr id="37" name="Google Shape;655;p26"/>
          <p:cNvGrpSpPr/>
          <p:nvPr/>
        </p:nvGrpSpPr>
        <p:grpSpPr>
          <a:xfrm>
            <a:off x="6738625" y="1833631"/>
            <a:ext cx="4649728" cy="935694"/>
            <a:chOff x="0" y="-57150"/>
            <a:chExt cx="727861" cy="246438"/>
          </a:xfrm>
        </p:grpSpPr>
        <p:sp>
          <p:nvSpPr>
            <p:cNvPr id="38" name="Google Shape;656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657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74950"/>
                </a:lnSpc>
                <a:buSzPts val="2000"/>
              </a:pPr>
              <a:r>
                <a:rPr lang="ko-KR" altLang="en-US" sz="20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프로스포츠 입장 관중 종합 데이터</a:t>
              </a:r>
              <a:endParaRPr lang="ko-KR" altLang="en-US" dirty="0"/>
            </a:p>
          </p:txBody>
        </p:sp>
      </p:grpSp>
      <p:grpSp>
        <p:nvGrpSpPr>
          <p:cNvPr id="40" name="Google Shape;655;p26"/>
          <p:cNvGrpSpPr/>
          <p:nvPr/>
        </p:nvGrpSpPr>
        <p:grpSpPr>
          <a:xfrm>
            <a:off x="12600194" y="1833631"/>
            <a:ext cx="4649728" cy="935694"/>
            <a:chOff x="0" y="-57150"/>
            <a:chExt cx="727861" cy="246438"/>
          </a:xfrm>
        </p:grpSpPr>
        <p:sp>
          <p:nvSpPr>
            <p:cNvPr id="41" name="Google Shape;656;p26"/>
            <p:cNvSpPr/>
            <p:nvPr/>
          </p:nvSpPr>
          <p:spPr>
            <a:xfrm>
              <a:off x="0" y="0"/>
              <a:ext cx="727861" cy="189288"/>
            </a:xfrm>
            <a:custGeom>
              <a:avLst/>
              <a:gdLst/>
              <a:ahLst/>
              <a:cxnLst/>
              <a:rect l="l" t="t" r="r" b="b"/>
              <a:pathLst>
                <a:path w="727861" h="189288" extrusionOk="0">
                  <a:moveTo>
                    <a:pt x="94644" y="0"/>
                  </a:moveTo>
                  <a:lnTo>
                    <a:pt x="633217" y="0"/>
                  </a:lnTo>
                  <a:cubicBezTo>
                    <a:pt x="658318" y="0"/>
                    <a:pt x="682391" y="9971"/>
                    <a:pt x="700141" y="27721"/>
                  </a:cubicBezTo>
                  <a:cubicBezTo>
                    <a:pt x="717890" y="45470"/>
                    <a:pt x="727861" y="69543"/>
                    <a:pt x="727861" y="94644"/>
                  </a:cubicBezTo>
                  <a:lnTo>
                    <a:pt x="727861" y="94644"/>
                  </a:lnTo>
                  <a:cubicBezTo>
                    <a:pt x="727861" y="146915"/>
                    <a:pt x="685488" y="189288"/>
                    <a:pt x="633217" y="189288"/>
                  </a:cubicBezTo>
                  <a:lnTo>
                    <a:pt x="94644" y="189288"/>
                  </a:lnTo>
                  <a:cubicBezTo>
                    <a:pt x="42374" y="189288"/>
                    <a:pt x="0" y="146915"/>
                    <a:pt x="0" y="94644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57;p26"/>
            <p:cNvSpPr txBox="1"/>
            <p:nvPr/>
          </p:nvSpPr>
          <p:spPr>
            <a:xfrm>
              <a:off x="0" y="-57150"/>
              <a:ext cx="727861" cy="246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lvl="0" algn="ctr">
                <a:lnSpc>
                  <a:spcPct val="174950"/>
                </a:lnSpc>
                <a:buSzPts val="2000"/>
              </a:pPr>
              <a:r>
                <a:rPr lang="ko-KR" altLang="en-US" sz="20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영화 개봉일 기준 관객</a:t>
              </a:r>
              <a:r>
                <a:rPr lang="en-US" altLang="ko-KR" sz="20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ko-KR" altLang="en-US" sz="20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매출 데이터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sp>
        <p:nvSpPr>
          <p:cNvPr id="864" name="Google Shape;864;p38"/>
          <p:cNvSpPr txBox="1"/>
          <p:nvPr/>
        </p:nvSpPr>
        <p:spPr>
          <a:xfrm>
            <a:off x="1404848" y="196241"/>
            <a:ext cx="546596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웹 서비스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38"/>
          <p:cNvSpPr txBox="1"/>
          <p:nvPr/>
        </p:nvSpPr>
        <p:spPr>
          <a:xfrm>
            <a:off x="537444" y="-224227"/>
            <a:ext cx="718069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cs typeface="Calibri"/>
                <a:sym typeface="Calibri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81247" y="1302989"/>
            <a:ext cx="9180000" cy="898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9376" y="1302989"/>
            <a:ext cx="9180000" cy="898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549" name="Google Shape;549;p21"/>
          <p:cNvCxnSpPr/>
          <p:nvPr/>
        </p:nvCxnSpPr>
        <p:spPr>
          <a:xfrm>
            <a:off x="1028700" y="14097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0" name="Google Shape;550;p21"/>
          <p:cNvSpPr txBox="1"/>
          <p:nvPr/>
        </p:nvSpPr>
        <p:spPr>
          <a:xfrm>
            <a:off x="1896104" y="408059"/>
            <a:ext cx="5465963" cy="109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웹 </a:t>
            </a:r>
            <a:r>
              <a:rPr lang="ko-KR" altLang="en-US" sz="5076" b="0" i="0" u="none" strike="noStrike" cap="none" dirty="0" smtClean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endParaRPr sz="50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1"/>
          <p:cNvSpPr txBox="1"/>
          <p:nvPr/>
        </p:nvSpPr>
        <p:spPr>
          <a:xfrm>
            <a:off x="1028700" y="46206"/>
            <a:ext cx="718069" cy="165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en-US" sz="7676" dirty="0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7676" b="0" i="0" u="none" strike="noStrike" cap="none" dirty="0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관광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4675" y="1606184"/>
            <a:ext cx="14349047" cy="848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627" b="-3034"/>
            </a:stretch>
          </a:blipFill>
          <a:ln>
            <a:noFill/>
          </a:ln>
        </p:spPr>
      </p:sp>
      <p:cxnSp>
        <p:nvCxnSpPr>
          <p:cNvPr id="873" name="Google Shape;873;p39"/>
          <p:cNvCxnSpPr/>
          <p:nvPr/>
        </p:nvCxnSpPr>
        <p:spPr>
          <a:xfrm>
            <a:off x="1028700" y="7566869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4" name="Google Shape;874;p39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76"/>
              <a:buFont typeface="Arial"/>
              <a:buNone/>
            </a:pPr>
            <a:r>
              <a:rPr lang="ko-KR" sz="5576" b="0" i="0" u="none" strike="noStrike" cap="none">
                <a:solidFill>
                  <a:srgbClr val="2E5743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39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876" name="Google Shape;876;p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8" name="Google Shape;878;p39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 extrusionOk="0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9" name="Google Shape;879;p39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41"/>
              <a:buFont typeface="Arial"/>
              <a:buNone/>
            </a:pPr>
            <a:r>
              <a:rPr lang="ko-KR" sz="3941" b="0" i="0" u="none" strike="noStrike" cap="none">
                <a:solidFill>
                  <a:srgbClr val="373737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222" name="Google Shape;222;p7"/>
          <p:cNvCxnSpPr/>
          <p:nvPr/>
        </p:nvCxnSpPr>
        <p:spPr>
          <a:xfrm>
            <a:off x="1028700" y="1714500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7"/>
          <p:cNvSpPr txBox="1"/>
          <p:nvPr/>
        </p:nvSpPr>
        <p:spPr>
          <a:xfrm>
            <a:off x="1896104" y="560410"/>
            <a:ext cx="8619496" cy="83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데이터 모델링 ERD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 txBox="1"/>
          <p:nvPr/>
        </p:nvSpPr>
        <p:spPr>
          <a:xfrm>
            <a:off x="1028700" y="245449"/>
            <a:ext cx="718069" cy="125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2031326"/>
            <a:ext cx="8305800" cy="789472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"/>
          <p:cNvSpPr txBox="1"/>
          <p:nvPr/>
        </p:nvSpPr>
        <p:spPr>
          <a:xfrm>
            <a:off x="9937170" y="2009359"/>
            <a:ext cx="7741200" cy="7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ko-KR" sz="2800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: 영화 개봉일 , 스포츠 경기일 , 확진 일자</a:t>
            </a:r>
            <a:endParaRPr sz="2800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800"/>
              <a:buChar char="•"/>
            </a:pPr>
            <a:r>
              <a:rPr lang="ko-KR" sz="2800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Cnt</a:t>
            </a:r>
            <a:r>
              <a:rPr lang="ko-KR" sz="28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(총 </a:t>
            </a:r>
            <a:r>
              <a:rPr lang="ko-KR" sz="2800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확진자</a:t>
            </a:r>
            <a:r>
              <a:rPr lang="ko-KR" sz="28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수): 전체  코로나 </a:t>
            </a:r>
            <a:r>
              <a:rPr lang="ko-KR" sz="2800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확진자</a:t>
            </a:r>
            <a:r>
              <a:rPr lang="ko-KR" sz="28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수</a:t>
            </a:r>
            <a:endParaRPr sz="28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800"/>
              <a:buChar char="•"/>
            </a:pPr>
            <a:r>
              <a:rPr lang="ko-KR" sz="2800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Deaths</a:t>
            </a:r>
            <a:r>
              <a:rPr lang="ko-KR" sz="28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(총 사망자 수): 전체 코로나 사망자 수</a:t>
            </a:r>
            <a:endParaRPr sz="28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800"/>
              <a:buChar char="•"/>
            </a:pPr>
            <a:r>
              <a:rPr lang="ko-KR" sz="2800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Domestic_case</a:t>
            </a:r>
            <a:r>
              <a:rPr lang="ko-KR" sz="28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: 국내에서 발생한 </a:t>
            </a:r>
            <a:r>
              <a:rPr lang="ko-KR" sz="2800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확진자</a:t>
            </a:r>
            <a:r>
              <a:rPr lang="ko-KR" sz="28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수</a:t>
            </a:r>
            <a:endParaRPr sz="28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800"/>
              <a:buChar char="•"/>
            </a:pPr>
            <a:r>
              <a:rPr lang="ko-KR" sz="2800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Imported_case</a:t>
            </a:r>
            <a:r>
              <a:rPr lang="ko-KR" sz="28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: 해외에서 발생한 </a:t>
            </a:r>
            <a:r>
              <a:rPr lang="ko-KR" sz="2800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확진자</a:t>
            </a:r>
            <a:r>
              <a:rPr lang="ko-KR" sz="2800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수</a:t>
            </a:r>
            <a:endParaRPr sz="2800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800"/>
              <a:buFont typeface="Arial"/>
              <a:buChar char="•"/>
            </a:pPr>
            <a:r>
              <a:rPr lang="ko-KR" sz="2800" b="0" i="0" u="none" strike="noStrike" cap="none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Total_Sales</a:t>
            </a:r>
            <a: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ko-KR" sz="2800" b="0" i="0" u="none" strike="noStrike" cap="none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총매출</a:t>
            </a:r>
            <a: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): 영화의 총 매출액</a:t>
            </a:r>
            <a:endParaRPr sz="2800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800"/>
              <a:buFont typeface="Arial"/>
              <a:buChar char="•"/>
            </a:pPr>
            <a:r>
              <a:rPr lang="ko-KR" sz="2800" b="0" i="0" u="none" strike="noStrike" cap="none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Screen_cnt</a:t>
            </a:r>
            <a: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(스크린 수): </a:t>
            </a:r>
            <a:b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                        영화가 상영된 스크린의 수</a:t>
            </a:r>
            <a:endParaRPr sz="2800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2800"/>
              <a:buFont typeface="Arial"/>
              <a:buChar char="•"/>
            </a:pPr>
            <a:r>
              <a:rPr lang="ko-KR" sz="2800" b="0" i="0" u="none" strike="noStrike" cap="none" dirty="0" err="1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Audience</a:t>
            </a:r>
            <a:r>
              <a:rPr lang="ko-KR" sz="2800" b="0" i="0" u="none" strike="noStrike" cap="none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(입장 관객 수): 영화 관람객의 총 수</a:t>
            </a:r>
            <a:endParaRPr sz="2800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Organization</a:t>
            </a:r>
            <a:r>
              <a:rPr lang="ko-K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스포츠 종목의 협회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r>
              <a:rPr lang="ko-K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(입장 관중 수): 경기 관중 수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232" name="Google Shape;232;p8"/>
          <p:cNvCxnSpPr/>
          <p:nvPr/>
        </p:nvCxnSpPr>
        <p:spPr>
          <a:xfrm>
            <a:off x="1028700" y="1726271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p8"/>
          <p:cNvSpPr txBox="1"/>
          <p:nvPr/>
        </p:nvSpPr>
        <p:spPr>
          <a:xfrm>
            <a:off x="1896104" y="572181"/>
            <a:ext cx="546596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76"/>
              <a:buFont typeface="Arial"/>
              <a:buNone/>
            </a:pPr>
            <a:r>
              <a:rPr lang="ko-KR" sz="50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데이터 분석 - EDA</a:t>
            </a:r>
            <a:endParaRPr sz="5076" b="0" i="0" u="none" strike="noStrike" cap="none">
              <a:solidFill>
                <a:srgbClr val="2E5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1028700" y="257220"/>
            <a:ext cx="718069" cy="1386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6"/>
              <a:buFont typeface="Arial"/>
              <a:buNone/>
            </a:pPr>
            <a:r>
              <a:rPr lang="ko-KR" sz="7676" b="0" i="0" u="none" strike="noStrike" cap="none">
                <a:solidFill>
                  <a:srgbClr val="2E5743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>
            <a:off x="1219200" y="2040460"/>
            <a:ext cx="377366" cy="377366"/>
            <a:chOff x="0" y="0"/>
            <a:chExt cx="812800" cy="812800"/>
          </a:xfrm>
        </p:grpSpPr>
        <p:sp>
          <p:nvSpPr>
            <p:cNvPr id="236" name="Google Shape;236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 txBox="1"/>
          <p:nvPr/>
        </p:nvSpPr>
        <p:spPr>
          <a:xfrm>
            <a:off x="1762264" y="2008555"/>
            <a:ext cx="532433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6"/>
              <a:buFont typeface="Arial"/>
              <a:buNone/>
            </a:pPr>
            <a:r>
              <a:rPr lang="ko-KR" sz="2576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월별 확진자 및 사망자 차트</a:t>
            </a:r>
            <a:endParaRPr sz="2576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301" y="2821861"/>
            <a:ext cx="16841399" cy="7040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pic>
        <p:nvPicPr>
          <p:cNvPr id="245" name="Google Shape;24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0"/>
            <a:ext cx="170688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31" b="-3329"/>
            </a:stretch>
          </a:blipFill>
          <a:ln>
            <a:noFill/>
          </a:ln>
        </p:spPr>
      </p:sp>
      <p:cxnSp>
        <p:nvCxnSpPr>
          <p:cNvPr id="251" name="Google Shape;251;p10"/>
          <p:cNvCxnSpPr/>
          <p:nvPr/>
        </p:nvCxnSpPr>
        <p:spPr>
          <a:xfrm>
            <a:off x="1028700" y="1484225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3737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2" name="Google Shape;252;p10"/>
          <p:cNvGrpSpPr/>
          <p:nvPr/>
        </p:nvGrpSpPr>
        <p:grpSpPr>
          <a:xfrm>
            <a:off x="1219200" y="668866"/>
            <a:ext cx="377366" cy="377366"/>
            <a:chOff x="0" y="0"/>
            <a:chExt cx="812800" cy="812800"/>
          </a:xfrm>
        </p:grpSpPr>
        <p:sp>
          <p:nvSpPr>
            <p:cNvPr id="253" name="Google Shape;253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10"/>
          <p:cNvSpPr txBox="1"/>
          <p:nvPr/>
        </p:nvSpPr>
        <p:spPr>
          <a:xfrm>
            <a:off x="1762264" y="636961"/>
            <a:ext cx="69245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1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지역별 확진자 및 사망자 차트</a:t>
            </a:r>
            <a:endParaRPr sz="4000" b="0" i="0" u="none" strike="noStrike" cap="none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000" y="1576960"/>
            <a:ext cx="16200000" cy="840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1671</Words>
  <Application>Microsoft Office PowerPoint</Application>
  <PresentationFormat>사용자 지정</PresentationFormat>
  <Paragraphs>517</Paragraphs>
  <Slides>52</Slides>
  <Notes>52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M</cp:lastModifiedBy>
  <cp:revision>83</cp:revision>
  <dcterms:created xsi:type="dcterms:W3CDTF">2006-08-16T00:00:00Z</dcterms:created>
  <dcterms:modified xsi:type="dcterms:W3CDTF">2024-10-14T07:00:05Z</dcterms:modified>
</cp:coreProperties>
</file>